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1"/>
  </p:notesMasterIdLst>
  <p:sldIdLst>
    <p:sldId id="256" r:id="rId2"/>
    <p:sldId id="259" r:id="rId3"/>
    <p:sldId id="257" r:id="rId4"/>
    <p:sldId id="258" r:id="rId5"/>
    <p:sldId id="260" r:id="rId6"/>
    <p:sldId id="261" r:id="rId7"/>
    <p:sldId id="262" r:id="rId8"/>
    <p:sldId id="263" r:id="rId9"/>
    <p:sldId id="268" r:id="rId10"/>
    <p:sldId id="265" r:id="rId11"/>
    <p:sldId id="266" r:id="rId12"/>
    <p:sldId id="264" r:id="rId13"/>
    <p:sldId id="267" r:id="rId14"/>
    <p:sldId id="269" r:id="rId15"/>
    <p:sldId id="270" r:id="rId16"/>
    <p:sldId id="271" r:id="rId17"/>
    <p:sldId id="272" r:id="rId18"/>
    <p:sldId id="396" r:id="rId19"/>
    <p:sldId id="397" r:id="rId20"/>
    <p:sldId id="398" r:id="rId21"/>
    <p:sldId id="399" r:id="rId22"/>
    <p:sldId id="400" r:id="rId23"/>
    <p:sldId id="401" r:id="rId24"/>
    <p:sldId id="402" r:id="rId25"/>
    <p:sldId id="403" r:id="rId26"/>
    <p:sldId id="273" r:id="rId27"/>
    <p:sldId id="274" r:id="rId28"/>
    <p:sldId id="275" r:id="rId29"/>
    <p:sldId id="404" r:id="rId30"/>
    <p:sldId id="405" r:id="rId31"/>
    <p:sldId id="276" r:id="rId32"/>
    <p:sldId id="277" r:id="rId33"/>
    <p:sldId id="279" r:id="rId34"/>
    <p:sldId id="280" r:id="rId35"/>
    <p:sldId id="281" r:id="rId36"/>
    <p:sldId id="282" r:id="rId37"/>
    <p:sldId id="283" r:id="rId38"/>
    <p:sldId id="284" r:id="rId39"/>
    <p:sldId id="285" r:id="rId40"/>
    <p:sldId id="286" r:id="rId41"/>
    <p:sldId id="287" r:id="rId42"/>
    <p:sldId id="288" r:id="rId43"/>
    <p:sldId id="289" r:id="rId44"/>
    <p:sldId id="290" r:id="rId45"/>
    <p:sldId id="291" r:id="rId46"/>
    <p:sldId id="292" r:id="rId47"/>
    <p:sldId id="293" r:id="rId48"/>
    <p:sldId id="294" r:id="rId49"/>
    <p:sldId id="295" r:id="rId50"/>
    <p:sldId id="296" r:id="rId51"/>
    <p:sldId id="297" r:id="rId52"/>
    <p:sldId id="298" r:id="rId53"/>
    <p:sldId id="299" r:id="rId54"/>
    <p:sldId id="300" r:id="rId55"/>
    <p:sldId id="301" r:id="rId56"/>
    <p:sldId id="302" r:id="rId57"/>
    <p:sldId id="303" r:id="rId58"/>
    <p:sldId id="304" r:id="rId59"/>
    <p:sldId id="305" r:id="rId60"/>
    <p:sldId id="306" r:id="rId61"/>
    <p:sldId id="307" r:id="rId62"/>
    <p:sldId id="308" r:id="rId63"/>
    <p:sldId id="309" r:id="rId64"/>
    <p:sldId id="310" r:id="rId65"/>
    <p:sldId id="311" r:id="rId66"/>
    <p:sldId id="312" r:id="rId67"/>
    <p:sldId id="313" r:id="rId68"/>
    <p:sldId id="314" r:id="rId69"/>
    <p:sldId id="315" r:id="rId70"/>
    <p:sldId id="316" r:id="rId71"/>
    <p:sldId id="317" r:id="rId72"/>
    <p:sldId id="318" r:id="rId73"/>
    <p:sldId id="319" r:id="rId74"/>
    <p:sldId id="320" r:id="rId75"/>
    <p:sldId id="321" r:id="rId76"/>
    <p:sldId id="322" r:id="rId77"/>
    <p:sldId id="323" r:id="rId78"/>
    <p:sldId id="324" r:id="rId79"/>
    <p:sldId id="325" r:id="rId80"/>
    <p:sldId id="326" r:id="rId81"/>
    <p:sldId id="327" r:id="rId82"/>
    <p:sldId id="328" r:id="rId83"/>
    <p:sldId id="330" r:id="rId84"/>
    <p:sldId id="331" r:id="rId85"/>
    <p:sldId id="329" r:id="rId86"/>
    <p:sldId id="332" r:id="rId87"/>
    <p:sldId id="333" r:id="rId88"/>
    <p:sldId id="334" r:id="rId89"/>
    <p:sldId id="335" r:id="rId90"/>
    <p:sldId id="336" r:id="rId91"/>
    <p:sldId id="337" r:id="rId92"/>
    <p:sldId id="338" r:id="rId93"/>
    <p:sldId id="339" r:id="rId94"/>
    <p:sldId id="340" r:id="rId95"/>
    <p:sldId id="341" r:id="rId96"/>
    <p:sldId id="342" r:id="rId97"/>
    <p:sldId id="343" r:id="rId98"/>
    <p:sldId id="344" r:id="rId99"/>
    <p:sldId id="345" r:id="rId100"/>
    <p:sldId id="346" r:id="rId101"/>
    <p:sldId id="347" r:id="rId102"/>
    <p:sldId id="348" r:id="rId103"/>
    <p:sldId id="349" r:id="rId104"/>
    <p:sldId id="350" r:id="rId105"/>
    <p:sldId id="351" r:id="rId106"/>
    <p:sldId id="352" r:id="rId107"/>
    <p:sldId id="353" r:id="rId108"/>
    <p:sldId id="354" r:id="rId109"/>
    <p:sldId id="355" r:id="rId110"/>
    <p:sldId id="356" r:id="rId111"/>
    <p:sldId id="357" r:id="rId112"/>
    <p:sldId id="358" r:id="rId113"/>
    <p:sldId id="359" r:id="rId114"/>
    <p:sldId id="360" r:id="rId115"/>
    <p:sldId id="361" r:id="rId116"/>
    <p:sldId id="362" r:id="rId117"/>
    <p:sldId id="363" r:id="rId118"/>
    <p:sldId id="364" r:id="rId119"/>
    <p:sldId id="365" r:id="rId120"/>
    <p:sldId id="366" r:id="rId121"/>
    <p:sldId id="367" r:id="rId122"/>
    <p:sldId id="368" r:id="rId123"/>
    <p:sldId id="369" r:id="rId124"/>
    <p:sldId id="370" r:id="rId125"/>
    <p:sldId id="371" r:id="rId126"/>
    <p:sldId id="372" r:id="rId127"/>
    <p:sldId id="373" r:id="rId128"/>
    <p:sldId id="374" r:id="rId129"/>
    <p:sldId id="375" r:id="rId130"/>
    <p:sldId id="376" r:id="rId131"/>
    <p:sldId id="377" r:id="rId132"/>
    <p:sldId id="378" r:id="rId133"/>
    <p:sldId id="379" r:id="rId134"/>
    <p:sldId id="380" r:id="rId135"/>
    <p:sldId id="381" r:id="rId136"/>
    <p:sldId id="382" r:id="rId137"/>
    <p:sldId id="383" r:id="rId138"/>
    <p:sldId id="384" r:id="rId139"/>
    <p:sldId id="385" r:id="rId140"/>
    <p:sldId id="386" r:id="rId141"/>
    <p:sldId id="387" r:id="rId142"/>
    <p:sldId id="388" r:id="rId143"/>
    <p:sldId id="389" r:id="rId144"/>
    <p:sldId id="390" r:id="rId145"/>
    <p:sldId id="391" r:id="rId146"/>
    <p:sldId id="392" r:id="rId147"/>
    <p:sldId id="393" r:id="rId148"/>
    <p:sldId id="394" r:id="rId149"/>
    <p:sldId id="395" r:id="rId15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zge yilmaz" initials="oy" lastIdx="1" clrIdx="0">
    <p:extLst>
      <p:ext uri="{19B8F6BF-5375-455C-9EA6-DF929625EA0E}">
        <p15:presenceInfo xmlns:p15="http://schemas.microsoft.com/office/powerpoint/2012/main" userId="b45860e4248f2f5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1344" autoAdjust="0"/>
  </p:normalViewPr>
  <p:slideViewPr>
    <p:cSldViewPr snapToGrid="0">
      <p:cViewPr varScale="1">
        <p:scale>
          <a:sx n="66" d="100"/>
          <a:sy n="66" d="100"/>
        </p:scale>
        <p:origin x="90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theme" Target="theme/theme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notesMaster" Target="notesMasters/notesMaster1.xml"/><Relationship Id="rId156" Type="http://schemas.openxmlformats.org/officeDocument/2006/relationships/tableStyles" Target="tableStyle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microsoft.com/office/2016/11/relationships/changesInfo" Target="changesInfos/changesInfo1.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commentAuthors" Target="commentAuthor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presProps" Target="pres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viewProps" Target="viewProps.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zge yilmaz" userId="b45860e4248f2f5e" providerId="LiveId" clId="{A4AE7019-1C83-42A2-A97B-F85EE36E9900}"/>
    <pc:docChg chg="undo redo custSel addSld delSld modSld modMainMaster">
      <pc:chgData name="ozge yilmaz" userId="b45860e4248f2f5e" providerId="LiveId" clId="{A4AE7019-1C83-42A2-A97B-F85EE36E9900}" dt="2022-08-30T10:40:13.385" v="129334" actId="20577"/>
      <pc:docMkLst>
        <pc:docMk/>
      </pc:docMkLst>
      <pc:sldChg chg="modSp mod">
        <pc:chgData name="ozge yilmaz" userId="b45860e4248f2f5e" providerId="LiveId" clId="{A4AE7019-1C83-42A2-A97B-F85EE36E9900}" dt="2022-06-13T06:58:53.914" v="118717"/>
        <pc:sldMkLst>
          <pc:docMk/>
          <pc:sldMk cId="672564670" sldId="256"/>
        </pc:sldMkLst>
        <pc:spChg chg="mod">
          <ac:chgData name="ozge yilmaz" userId="b45860e4248f2f5e" providerId="LiveId" clId="{A4AE7019-1C83-42A2-A97B-F85EE36E9900}" dt="2022-06-13T06:58:53.914" v="118717"/>
          <ac:spMkLst>
            <pc:docMk/>
            <pc:sldMk cId="672564670" sldId="256"/>
            <ac:spMk id="2" creationId="{D3799475-F450-7733-F4F0-7733457E75E9}"/>
          </ac:spMkLst>
        </pc:spChg>
        <pc:spChg chg="mod">
          <ac:chgData name="ozge yilmaz" userId="b45860e4248f2f5e" providerId="LiveId" clId="{A4AE7019-1C83-42A2-A97B-F85EE36E9900}" dt="2022-06-13T06:58:53.914" v="118717"/>
          <ac:spMkLst>
            <pc:docMk/>
            <pc:sldMk cId="672564670" sldId="256"/>
            <ac:spMk id="3" creationId="{0B055FF2-6E17-5751-640E-76AFF8D8D6FE}"/>
          </ac:spMkLst>
        </pc:spChg>
      </pc:sldChg>
      <pc:sldChg chg="modSp new mod">
        <pc:chgData name="ozge yilmaz" userId="b45860e4248f2f5e" providerId="LiveId" clId="{A4AE7019-1C83-42A2-A97B-F85EE36E9900}" dt="2022-06-13T06:58:53.914" v="118717"/>
        <pc:sldMkLst>
          <pc:docMk/>
          <pc:sldMk cId="980949705" sldId="257"/>
        </pc:sldMkLst>
        <pc:spChg chg="mod">
          <ac:chgData name="ozge yilmaz" userId="b45860e4248f2f5e" providerId="LiveId" clId="{A4AE7019-1C83-42A2-A97B-F85EE36E9900}" dt="2022-06-13T06:58:53.914" v="118717"/>
          <ac:spMkLst>
            <pc:docMk/>
            <pc:sldMk cId="980949705" sldId="257"/>
            <ac:spMk id="2" creationId="{4ADC7774-0FC8-56BF-5FC1-56D6C68D4E61}"/>
          </ac:spMkLst>
        </pc:spChg>
        <pc:spChg chg="mod">
          <ac:chgData name="ozge yilmaz" userId="b45860e4248f2f5e" providerId="LiveId" clId="{A4AE7019-1C83-42A2-A97B-F85EE36E9900}" dt="2022-06-13T06:58:53.914" v="118717"/>
          <ac:spMkLst>
            <pc:docMk/>
            <pc:sldMk cId="980949705" sldId="257"/>
            <ac:spMk id="3" creationId="{3388D536-54D0-0BB0-D3BE-5291B269E082}"/>
          </ac:spMkLst>
        </pc:spChg>
      </pc:sldChg>
      <pc:sldChg chg="modSp new mod">
        <pc:chgData name="ozge yilmaz" userId="b45860e4248f2f5e" providerId="LiveId" clId="{A4AE7019-1C83-42A2-A97B-F85EE36E9900}" dt="2022-06-13T06:58:53.914" v="118717"/>
        <pc:sldMkLst>
          <pc:docMk/>
          <pc:sldMk cId="1276689137" sldId="258"/>
        </pc:sldMkLst>
        <pc:spChg chg="mod">
          <ac:chgData name="ozge yilmaz" userId="b45860e4248f2f5e" providerId="LiveId" clId="{A4AE7019-1C83-42A2-A97B-F85EE36E9900}" dt="2022-06-13T06:58:53.914" v="118717"/>
          <ac:spMkLst>
            <pc:docMk/>
            <pc:sldMk cId="1276689137" sldId="258"/>
            <ac:spMk id="2" creationId="{90331CAA-A427-5736-6676-B93CCC336081}"/>
          </ac:spMkLst>
        </pc:spChg>
        <pc:spChg chg="mod">
          <ac:chgData name="ozge yilmaz" userId="b45860e4248f2f5e" providerId="LiveId" clId="{A4AE7019-1C83-42A2-A97B-F85EE36E9900}" dt="2022-06-13T06:58:53.914" v="118717"/>
          <ac:spMkLst>
            <pc:docMk/>
            <pc:sldMk cId="1276689137" sldId="258"/>
            <ac:spMk id="3" creationId="{6FA3E79F-221E-DEBF-0F57-DEA58757621F}"/>
          </ac:spMkLst>
        </pc:spChg>
      </pc:sldChg>
      <pc:sldChg chg="modSp new mod">
        <pc:chgData name="ozge yilmaz" userId="b45860e4248f2f5e" providerId="LiveId" clId="{A4AE7019-1C83-42A2-A97B-F85EE36E9900}" dt="2022-06-13T06:58:53.914" v="118717"/>
        <pc:sldMkLst>
          <pc:docMk/>
          <pc:sldMk cId="1497676497" sldId="259"/>
        </pc:sldMkLst>
        <pc:spChg chg="mod">
          <ac:chgData name="ozge yilmaz" userId="b45860e4248f2f5e" providerId="LiveId" clId="{A4AE7019-1C83-42A2-A97B-F85EE36E9900}" dt="2022-06-13T06:58:53.914" v="118717"/>
          <ac:spMkLst>
            <pc:docMk/>
            <pc:sldMk cId="1497676497" sldId="259"/>
            <ac:spMk id="2" creationId="{A342CC16-7048-D39F-EBBE-688B4100A952}"/>
          </ac:spMkLst>
        </pc:spChg>
        <pc:spChg chg="mod">
          <ac:chgData name="ozge yilmaz" userId="b45860e4248f2f5e" providerId="LiveId" clId="{A4AE7019-1C83-42A2-A97B-F85EE36E9900}" dt="2022-06-13T06:58:53.914" v="118717"/>
          <ac:spMkLst>
            <pc:docMk/>
            <pc:sldMk cId="1497676497" sldId="259"/>
            <ac:spMk id="3" creationId="{8120908A-BB85-66A8-952D-4E19BB88E4B3}"/>
          </ac:spMkLst>
        </pc:spChg>
      </pc:sldChg>
      <pc:sldChg chg="modSp new mod">
        <pc:chgData name="ozge yilmaz" userId="b45860e4248f2f5e" providerId="LiveId" clId="{A4AE7019-1C83-42A2-A97B-F85EE36E9900}" dt="2022-06-13T06:58:53.914" v="118717"/>
        <pc:sldMkLst>
          <pc:docMk/>
          <pc:sldMk cId="1880657740" sldId="260"/>
        </pc:sldMkLst>
        <pc:spChg chg="mod">
          <ac:chgData name="ozge yilmaz" userId="b45860e4248f2f5e" providerId="LiveId" clId="{A4AE7019-1C83-42A2-A97B-F85EE36E9900}" dt="2022-06-13T06:58:53.914" v="118717"/>
          <ac:spMkLst>
            <pc:docMk/>
            <pc:sldMk cId="1880657740" sldId="260"/>
            <ac:spMk id="2" creationId="{6989E9CA-FD1E-FB11-49B3-3DA3317487F3}"/>
          </ac:spMkLst>
        </pc:spChg>
        <pc:spChg chg="mod">
          <ac:chgData name="ozge yilmaz" userId="b45860e4248f2f5e" providerId="LiveId" clId="{A4AE7019-1C83-42A2-A97B-F85EE36E9900}" dt="2022-06-13T06:58:53.914" v="118717"/>
          <ac:spMkLst>
            <pc:docMk/>
            <pc:sldMk cId="1880657740" sldId="260"/>
            <ac:spMk id="3" creationId="{B313E72B-E6C7-7AAC-AF4B-9E4C330B5FF4}"/>
          </ac:spMkLst>
        </pc:spChg>
      </pc:sldChg>
      <pc:sldChg chg="modSp new mod">
        <pc:chgData name="ozge yilmaz" userId="b45860e4248f2f5e" providerId="LiveId" clId="{A4AE7019-1C83-42A2-A97B-F85EE36E9900}" dt="2022-08-29T18:32:51.861" v="127211" actId="1076"/>
        <pc:sldMkLst>
          <pc:docMk/>
          <pc:sldMk cId="835957907" sldId="261"/>
        </pc:sldMkLst>
        <pc:spChg chg="mod">
          <ac:chgData name="ozge yilmaz" userId="b45860e4248f2f5e" providerId="LiveId" clId="{A4AE7019-1C83-42A2-A97B-F85EE36E9900}" dt="2022-08-29T18:32:51.861" v="127211" actId="1076"/>
          <ac:spMkLst>
            <pc:docMk/>
            <pc:sldMk cId="835957907" sldId="261"/>
            <ac:spMk id="2" creationId="{C9BC3EC4-1667-BA6F-2A91-53E792CA74B2}"/>
          </ac:spMkLst>
        </pc:spChg>
        <pc:spChg chg="mod">
          <ac:chgData name="ozge yilmaz" userId="b45860e4248f2f5e" providerId="LiveId" clId="{A4AE7019-1C83-42A2-A97B-F85EE36E9900}" dt="2022-06-13T06:58:53.914" v="118717"/>
          <ac:spMkLst>
            <pc:docMk/>
            <pc:sldMk cId="835957907" sldId="261"/>
            <ac:spMk id="3" creationId="{2F53D698-563C-3288-929A-549DA7075963}"/>
          </ac:spMkLst>
        </pc:spChg>
      </pc:sldChg>
      <pc:sldChg chg="modSp new mod">
        <pc:chgData name="ozge yilmaz" userId="b45860e4248f2f5e" providerId="LiveId" clId="{A4AE7019-1C83-42A2-A97B-F85EE36E9900}" dt="2022-06-13T06:58:53.914" v="118717"/>
        <pc:sldMkLst>
          <pc:docMk/>
          <pc:sldMk cId="528049307" sldId="262"/>
        </pc:sldMkLst>
        <pc:spChg chg="mod">
          <ac:chgData name="ozge yilmaz" userId="b45860e4248f2f5e" providerId="LiveId" clId="{A4AE7019-1C83-42A2-A97B-F85EE36E9900}" dt="2022-06-13T06:58:53.914" v="118717"/>
          <ac:spMkLst>
            <pc:docMk/>
            <pc:sldMk cId="528049307" sldId="262"/>
            <ac:spMk id="2" creationId="{D0BFACB5-F634-5BF9-99DF-146F63058C57}"/>
          </ac:spMkLst>
        </pc:spChg>
        <pc:spChg chg="mod">
          <ac:chgData name="ozge yilmaz" userId="b45860e4248f2f5e" providerId="LiveId" clId="{A4AE7019-1C83-42A2-A97B-F85EE36E9900}" dt="2022-06-13T06:58:53.914" v="118717"/>
          <ac:spMkLst>
            <pc:docMk/>
            <pc:sldMk cId="528049307" sldId="262"/>
            <ac:spMk id="3" creationId="{06447774-57A0-4F14-A234-9D7A003CD5D6}"/>
          </ac:spMkLst>
        </pc:spChg>
      </pc:sldChg>
      <pc:sldChg chg="modSp new mod addCm">
        <pc:chgData name="ozge yilmaz" userId="b45860e4248f2f5e" providerId="LiveId" clId="{A4AE7019-1C83-42A2-A97B-F85EE36E9900}" dt="2022-06-13T06:58:53.914" v="118717"/>
        <pc:sldMkLst>
          <pc:docMk/>
          <pc:sldMk cId="3097507309" sldId="263"/>
        </pc:sldMkLst>
        <pc:spChg chg="mod">
          <ac:chgData name="ozge yilmaz" userId="b45860e4248f2f5e" providerId="LiveId" clId="{A4AE7019-1C83-42A2-A97B-F85EE36E9900}" dt="2022-06-13T06:58:53.914" v="118717"/>
          <ac:spMkLst>
            <pc:docMk/>
            <pc:sldMk cId="3097507309" sldId="263"/>
            <ac:spMk id="2" creationId="{37FCC3FC-E9CE-6E3E-3F38-C9FC98466781}"/>
          </ac:spMkLst>
        </pc:spChg>
        <pc:spChg chg="mod">
          <ac:chgData name="ozge yilmaz" userId="b45860e4248f2f5e" providerId="LiveId" clId="{A4AE7019-1C83-42A2-A97B-F85EE36E9900}" dt="2022-06-13T06:58:53.914" v="118717"/>
          <ac:spMkLst>
            <pc:docMk/>
            <pc:sldMk cId="3097507309" sldId="263"/>
            <ac:spMk id="3" creationId="{1542217C-4A21-19AB-4AD4-CCEFE38275D9}"/>
          </ac:spMkLst>
        </pc:spChg>
      </pc:sldChg>
      <pc:sldChg chg="modSp new mod">
        <pc:chgData name="ozge yilmaz" userId="b45860e4248f2f5e" providerId="LiveId" clId="{A4AE7019-1C83-42A2-A97B-F85EE36E9900}" dt="2022-06-13T06:58:53.914" v="118717"/>
        <pc:sldMkLst>
          <pc:docMk/>
          <pc:sldMk cId="1030425794" sldId="264"/>
        </pc:sldMkLst>
        <pc:spChg chg="mod">
          <ac:chgData name="ozge yilmaz" userId="b45860e4248f2f5e" providerId="LiveId" clId="{A4AE7019-1C83-42A2-A97B-F85EE36E9900}" dt="2022-06-13T06:58:53.914" v="118717"/>
          <ac:spMkLst>
            <pc:docMk/>
            <pc:sldMk cId="1030425794" sldId="264"/>
            <ac:spMk id="2" creationId="{7DDF8ECB-121D-BE03-6D28-B0C34309F962}"/>
          </ac:spMkLst>
        </pc:spChg>
        <pc:spChg chg="mod">
          <ac:chgData name="ozge yilmaz" userId="b45860e4248f2f5e" providerId="LiveId" clId="{A4AE7019-1C83-42A2-A97B-F85EE36E9900}" dt="2022-06-13T06:58:53.914" v="118717"/>
          <ac:spMkLst>
            <pc:docMk/>
            <pc:sldMk cId="1030425794" sldId="264"/>
            <ac:spMk id="3" creationId="{568FD37D-78D4-E19E-7DA0-E5B12CF7D6E9}"/>
          </ac:spMkLst>
        </pc:spChg>
      </pc:sldChg>
      <pc:sldChg chg="modSp new mod">
        <pc:chgData name="ozge yilmaz" userId="b45860e4248f2f5e" providerId="LiveId" clId="{A4AE7019-1C83-42A2-A97B-F85EE36E9900}" dt="2022-06-13T06:58:53.914" v="118717"/>
        <pc:sldMkLst>
          <pc:docMk/>
          <pc:sldMk cId="3548633679" sldId="265"/>
        </pc:sldMkLst>
        <pc:spChg chg="mod">
          <ac:chgData name="ozge yilmaz" userId="b45860e4248f2f5e" providerId="LiveId" clId="{A4AE7019-1C83-42A2-A97B-F85EE36E9900}" dt="2022-06-13T06:58:53.914" v="118717"/>
          <ac:spMkLst>
            <pc:docMk/>
            <pc:sldMk cId="3548633679" sldId="265"/>
            <ac:spMk id="2" creationId="{12F00E3C-99AF-80EC-95FD-3DF887DB87EA}"/>
          </ac:spMkLst>
        </pc:spChg>
        <pc:spChg chg="mod">
          <ac:chgData name="ozge yilmaz" userId="b45860e4248f2f5e" providerId="LiveId" clId="{A4AE7019-1C83-42A2-A97B-F85EE36E9900}" dt="2022-06-13T06:58:53.914" v="118717"/>
          <ac:spMkLst>
            <pc:docMk/>
            <pc:sldMk cId="3548633679" sldId="265"/>
            <ac:spMk id="3" creationId="{8A7DA8BD-426C-F275-0E53-06BE26BDA145}"/>
          </ac:spMkLst>
        </pc:spChg>
      </pc:sldChg>
      <pc:sldChg chg="modSp new mod">
        <pc:chgData name="ozge yilmaz" userId="b45860e4248f2f5e" providerId="LiveId" clId="{A4AE7019-1C83-42A2-A97B-F85EE36E9900}" dt="2022-06-13T06:58:53.914" v="118717"/>
        <pc:sldMkLst>
          <pc:docMk/>
          <pc:sldMk cId="1111287122" sldId="266"/>
        </pc:sldMkLst>
        <pc:spChg chg="mod">
          <ac:chgData name="ozge yilmaz" userId="b45860e4248f2f5e" providerId="LiveId" clId="{A4AE7019-1C83-42A2-A97B-F85EE36E9900}" dt="2022-06-13T06:58:53.914" v="118717"/>
          <ac:spMkLst>
            <pc:docMk/>
            <pc:sldMk cId="1111287122" sldId="266"/>
            <ac:spMk id="2" creationId="{6A014D80-43E6-D12F-6B0B-87D66421E832}"/>
          </ac:spMkLst>
        </pc:spChg>
        <pc:spChg chg="mod">
          <ac:chgData name="ozge yilmaz" userId="b45860e4248f2f5e" providerId="LiveId" clId="{A4AE7019-1C83-42A2-A97B-F85EE36E9900}" dt="2022-06-13T06:58:53.914" v="118717"/>
          <ac:spMkLst>
            <pc:docMk/>
            <pc:sldMk cId="1111287122" sldId="266"/>
            <ac:spMk id="3" creationId="{6A54AC0B-1A21-11B2-8F63-38D67FDFC5FF}"/>
          </ac:spMkLst>
        </pc:spChg>
      </pc:sldChg>
      <pc:sldChg chg="modSp new mod">
        <pc:chgData name="ozge yilmaz" userId="b45860e4248f2f5e" providerId="LiveId" clId="{A4AE7019-1C83-42A2-A97B-F85EE36E9900}" dt="2022-06-13T06:58:53.914" v="118717"/>
        <pc:sldMkLst>
          <pc:docMk/>
          <pc:sldMk cId="1659965520" sldId="267"/>
        </pc:sldMkLst>
        <pc:spChg chg="mod">
          <ac:chgData name="ozge yilmaz" userId="b45860e4248f2f5e" providerId="LiveId" clId="{A4AE7019-1C83-42A2-A97B-F85EE36E9900}" dt="2022-06-13T06:58:53.914" v="118717"/>
          <ac:spMkLst>
            <pc:docMk/>
            <pc:sldMk cId="1659965520" sldId="267"/>
            <ac:spMk id="2" creationId="{46A03E28-972A-FC10-A792-29D1E655A8CB}"/>
          </ac:spMkLst>
        </pc:spChg>
        <pc:spChg chg="mod">
          <ac:chgData name="ozge yilmaz" userId="b45860e4248f2f5e" providerId="LiveId" clId="{A4AE7019-1C83-42A2-A97B-F85EE36E9900}" dt="2022-06-13T06:58:53.914" v="118717"/>
          <ac:spMkLst>
            <pc:docMk/>
            <pc:sldMk cId="1659965520" sldId="267"/>
            <ac:spMk id="3" creationId="{689C979E-5E89-9D18-9C5E-6CDE78CB5F07}"/>
          </ac:spMkLst>
        </pc:spChg>
      </pc:sldChg>
      <pc:sldChg chg="new del">
        <pc:chgData name="ozge yilmaz" userId="b45860e4248f2f5e" providerId="LiveId" clId="{A4AE7019-1C83-42A2-A97B-F85EE36E9900}" dt="2022-05-13T08:35:02.224" v="7769" actId="47"/>
        <pc:sldMkLst>
          <pc:docMk/>
          <pc:sldMk cId="3619779424" sldId="267"/>
        </pc:sldMkLst>
      </pc:sldChg>
      <pc:sldChg chg="modSp new mod">
        <pc:chgData name="ozge yilmaz" userId="b45860e4248f2f5e" providerId="LiveId" clId="{A4AE7019-1C83-42A2-A97B-F85EE36E9900}" dt="2022-06-13T06:58:53.914" v="118717"/>
        <pc:sldMkLst>
          <pc:docMk/>
          <pc:sldMk cId="1853259284" sldId="268"/>
        </pc:sldMkLst>
        <pc:spChg chg="mod">
          <ac:chgData name="ozge yilmaz" userId="b45860e4248f2f5e" providerId="LiveId" clId="{A4AE7019-1C83-42A2-A97B-F85EE36E9900}" dt="2022-06-13T06:58:53.914" v="118717"/>
          <ac:spMkLst>
            <pc:docMk/>
            <pc:sldMk cId="1853259284" sldId="268"/>
            <ac:spMk id="2" creationId="{8BAA465F-B05D-213B-176A-B4617FCE979C}"/>
          </ac:spMkLst>
        </pc:spChg>
        <pc:spChg chg="mod">
          <ac:chgData name="ozge yilmaz" userId="b45860e4248f2f5e" providerId="LiveId" clId="{A4AE7019-1C83-42A2-A97B-F85EE36E9900}" dt="2022-06-13T06:58:53.914" v="118717"/>
          <ac:spMkLst>
            <pc:docMk/>
            <pc:sldMk cId="1853259284" sldId="268"/>
            <ac:spMk id="3" creationId="{2BC7806F-F08F-F17C-D1F1-93BAC661DE06}"/>
          </ac:spMkLst>
        </pc:spChg>
      </pc:sldChg>
      <pc:sldChg chg="modSp new mod">
        <pc:chgData name="ozge yilmaz" userId="b45860e4248f2f5e" providerId="LiveId" clId="{A4AE7019-1C83-42A2-A97B-F85EE36E9900}" dt="2022-06-13T06:58:53.914" v="118717"/>
        <pc:sldMkLst>
          <pc:docMk/>
          <pc:sldMk cId="4140893029" sldId="269"/>
        </pc:sldMkLst>
        <pc:spChg chg="mod">
          <ac:chgData name="ozge yilmaz" userId="b45860e4248f2f5e" providerId="LiveId" clId="{A4AE7019-1C83-42A2-A97B-F85EE36E9900}" dt="2022-06-13T06:58:53.914" v="118717"/>
          <ac:spMkLst>
            <pc:docMk/>
            <pc:sldMk cId="4140893029" sldId="269"/>
            <ac:spMk id="2" creationId="{9D3472DF-CF1E-1E22-2807-EBA6D95A42DC}"/>
          </ac:spMkLst>
        </pc:spChg>
        <pc:spChg chg="mod">
          <ac:chgData name="ozge yilmaz" userId="b45860e4248f2f5e" providerId="LiveId" clId="{A4AE7019-1C83-42A2-A97B-F85EE36E9900}" dt="2022-06-13T06:58:53.914" v="118717"/>
          <ac:spMkLst>
            <pc:docMk/>
            <pc:sldMk cId="4140893029" sldId="269"/>
            <ac:spMk id="3" creationId="{AF5639B5-9D1D-D021-6AA2-38CA51A90055}"/>
          </ac:spMkLst>
        </pc:spChg>
      </pc:sldChg>
      <pc:sldChg chg="modSp new mod">
        <pc:chgData name="ozge yilmaz" userId="b45860e4248f2f5e" providerId="LiveId" clId="{A4AE7019-1C83-42A2-A97B-F85EE36E9900}" dt="2022-06-13T06:58:53.914" v="118717"/>
        <pc:sldMkLst>
          <pc:docMk/>
          <pc:sldMk cId="3472381367" sldId="270"/>
        </pc:sldMkLst>
        <pc:spChg chg="mod">
          <ac:chgData name="ozge yilmaz" userId="b45860e4248f2f5e" providerId="LiveId" clId="{A4AE7019-1C83-42A2-A97B-F85EE36E9900}" dt="2022-06-13T06:58:53.914" v="118717"/>
          <ac:spMkLst>
            <pc:docMk/>
            <pc:sldMk cId="3472381367" sldId="270"/>
            <ac:spMk id="2" creationId="{4C5B58C9-45E4-A136-0F94-77A986FADFD0}"/>
          </ac:spMkLst>
        </pc:spChg>
        <pc:spChg chg="mod">
          <ac:chgData name="ozge yilmaz" userId="b45860e4248f2f5e" providerId="LiveId" clId="{A4AE7019-1C83-42A2-A97B-F85EE36E9900}" dt="2022-06-13T06:58:53.914" v="118717"/>
          <ac:spMkLst>
            <pc:docMk/>
            <pc:sldMk cId="3472381367" sldId="270"/>
            <ac:spMk id="3" creationId="{021B9653-78B2-1FA4-3061-B2637E0B1EC3}"/>
          </ac:spMkLst>
        </pc:spChg>
      </pc:sldChg>
      <pc:sldChg chg="modSp new mod">
        <pc:chgData name="ozge yilmaz" userId="b45860e4248f2f5e" providerId="LiveId" clId="{A4AE7019-1C83-42A2-A97B-F85EE36E9900}" dt="2022-06-13T06:58:53.914" v="118717"/>
        <pc:sldMkLst>
          <pc:docMk/>
          <pc:sldMk cId="1643463592" sldId="271"/>
        </pc:sldMkLst>
        <pc:spChg chg="mod">
          <ac:chgData name="ozge yilmaz" userId="b45860e4248f2f5e" providerId="LiveId" clId="{A4AE7019-1C83-42A2-A97B-F85EE36E9900}" dt="2022-06-13T06:58:53.914" v="118717"/>
          <ac:spMkLst>
            <pc:docMk/>
            <pc:sldMk cId="1643463592" sldId="271"/>
            <ac:spMk id="2" creationId="{6558DE3D-832B-5F60-5D80-E1391F58FE4C}"/>
          </ac:spMkLst>
        </pc:spChg>
        <pc:spChg chg="mod">
          <ac:chgData name="ozge yilmaz" userId="b45860e4248f2f5e" providerId="LiveId" clId="{A4AE7019-1C83-42A2-A97B-F85EE36E9900}" dt="2022-06-13T06:58:53.914" v="118717"/>
          <ac:spMkLst>
            <pc:docMk/>
            <pc:sldMk cId="1643463592" sldId="271"/>
            <ac:spMk id="3" creationId="{7712DFD2-5D62-7D59-A679-7E7744FDB6D9}"/>
          </ac:spMkLst>
        </pc:spChg>
      </pc:sldChg>
      <pc:sldChg chg="modSp new mod">
        <pc:chgData name="ozge yilmaz" userId="b45860e4248f2f5e" providerId="LiveId" clId="{A4AE7019-1C83-42A2-A97B-F85EE36E9900}" dt="2022-08-29T10:00:06.294" v="119133" actId="20577"/>
        <pc:sldMkLst>
          <pc:docMk/>
          <pc:sldMk cId="1013613087" sldId="272"/>
        </pc:sldMkLst>
        <pc:spChg chg="mod">
          <ac:chgData name="ozge yilmaz" userId="b45860e4248f2f5e" providerId="LiveId" clId="{A4AE7019-1C83-42A2-A97B-F85EE36E9900}" dt="2022-06-13T06:58:53.914" v="118717"/>
          <ac:spMkLst>
            <pc:docMk/>
            <pc:sldMk cId="1013613087" sldId="272"/>
            <ac:spMk id="2" creationId="{5FEFBD62-863B-13F5-8A29-07454554313D}"/>
          </ac:spMkLst>
        </pc:spChg>
        <pc:spChg chg="mod">
          <ac:chgData name="ozge yilmaz" userId="b45860e4248f2f5e" providerId="LiveId" clId="{A4AE7019-1C83-42A2-A97B-F85EE36E9900}" dt="2022-08-29T10:00:06.294" v="119133" actId="20577"/>
          <ac:spMkLst>
            <pc:docMk/>
            <pc:sldMk cId="1013613087" sldId="272"/>
            <ac:spMk id="3" creationId="{BD39800F-2BA5-908E-BA59-2155F206A124}"/>
          </ac:spMkLst>
        </pc:spChg>
      </pc:sldChg>
      <pc:sldChg chg="modSp new mod">
        <pc:chgData name="ozge yilmaz" userId="b45860e4248f2f5e" providerId="LiveId" clId="{A4AE7019-1C83-42A2-A97B-F85EE36E9900}" dt="2022-08-29T18:17:34.249" v="127209" actId="20577"/>
        <pc:sldMkLst>
          <pc:docMk/>
          <pc:sldMk cId="2205228688" sldId="273"/>
        </pc:sldMkLst>
        <pc:spChg chg="mod">
          <ac:chgData name="ozge yilmaz" userId="b45860e4248f2f5e" providerId="LiveId" clId="{A4AE7019-1C83-42A2-A97B-F85EE36E9900}" dt="2022-08-29T18:17:34.249" v="127209" actId="20577"/>
          <ac:spMkLst>
            <pc:docMk/>
            <pc:sldMk cId="2205228688" sldId="273"/>
            <ac:spMk id="2" creationId="{043FE39E-3212-E340-F23A-148EE3DC5844}"/>
          </ac:spMkLst>
        </pc:spChg>
        <pc:spChg chg="mod">
          <ac:chgData name="ozge yilmaz" userId="b45860e4248f2f5e" providerId="LiveId" clId="{A4AE7019-1C83-42A2-A97B-F85EE36E9900}" dt="2022-06-13T06:58:53.914" v="118717"/>
          <ac:spMkLst>
            <pc:docMk/>
            <pc:sldMk cId="2205228688" sldId="273"/>
            <ac:spMk id="3" creationId="{E0FC3EB3-EF96-81AC-8DB0-64AA82DA0C65}"/>
          </ac:spMkLst>
        </pc:spChg>
      </pc:sldChg>
      <pc:sldChg chg="modSp new mod">
        <pc:chgData name="ozge yilmaz" userId="b45860e4248f2f5e" providerId="LiveId" clId="{A4AE7019-1C83-42A2-A97B-F85EE36E9900}" dt="2022-06-13T06:58:53.914" v="118717"/>
        <pc:sldMkLst>
          <pc:docMk/>
          <pc:sldMk cId="3197022270" sldId="274"/>
        </pc:sldMkLst>
        <pc:spChg chg="mod">
          <ac:chgData name="ozge yilmaz" userId="b45860e4248f2f5e" providerId="LiveId" clId="{A4AE7019-1C83-42A2-A97B-F85EE36E9900}" dt="2022-06-13T06:58:53.914" v="118717"/>
          <ac:spMkLst>
            <pc:docMk/>
            <pc:sldMk cId="3197022270" sldId="274"/>
            <ac:spMk id="2" creationId="{97D341E5-11EF-3DC5-0311-68829B354CB0}"/>
          </ac:spMkLst>
        </pc:spChg>
        <pc:spChg chg="mod">
          <ac:chgData name="ozge yilmaz" userId="b45860e4248f2f5e" providerId="LiveId" clId="{A4AE7019-1C83-42A2-A97B-F85EE36E9900}" dt="2022-06-13T06:58:53.914" v="118717"/>
          <ac:spMkLst>
            <pc:docMk/>
            <pc:sldMk cId="3197022270" sldId="274"/>
            <ac:spMk id="3" creationId="{DB0356A5-24AF-50B2-964F-53411F24947F}"/>
          </ac:spMkLst>
        </pc:spChg>
      </pc:sldChg>
      <pc:sldChg chg="modSp new mod">
        <pc:chgData name="ozge yilmaz" userId="b45860e4248f2f5e" providerId="LiveId" clId="{A4AE7019-1C83-42A2-A97B-F85EE36E9900}" dt="2022-06-13T06:58:53.914" v="118717"/>
        <pc:sldMkLst>
          <pc:docMk/>
          <pc:sldMk cId="2769979456" sldId="275"/>
        </pc:sldMkLst>
        <pc:spChg chg="mod">
          <ac:chgData name="ozge yilmaz" userId="b45860e4248f2f5e" providerId="LiveId" clId="{A4AE7019-1C83-42A2-A97B-F85EE36E9900}" dt="2022-06-13T06:58:53.914" v="118717"/>
          <ac:spMkLst>
            <pc:docMk/>
            <pc:sldMk cId="2769979456" sldId="275"/>
            <ac:spMk id="2" creationId="{E9AC108E-FCA4-14F2-17B7-C3B9D24396A2}"/>
          </ac:spMkLst>
        </pc:spChg>
        <pc:spChg chg="mod">
          <ac:chgData name="ozge yilmaz" userId="b45860e4248f2f5e" providerId="LiveId" clId="{A4AE7019-1C83-42A2-A97B-F85EE36E9900}" dt="2022-06-13T06:58:53.914" v="118717"/>
          <ac:spMkLst>
            <pc:docMk/>
            <pc:sldMk cId="2769979456" sldId="275"/>
            <ac:spMk id="3" creationId="{AC05DE43-30E8-ACFB-FEC0-94CAE5764F61}"/>
          </ac:spMkLst>
        </pc:spChg>
      </pc:sldChg>
      <pc:sldChg chg="modSp new mod">
        <pc:chgData name="ozge yilmaz" userId="b45860e4248f2f5e" providerId="LiveId" clId="{A4AE7019-1C83-42A2-A97B-F85EE36E9900}" dt="2022-06-13T06:58:53.914" v="118717"/>
        <pc:sldMkLst>
          <pc:docMk/>
          <pc:sldMk cId="1072132461" sldId="276"/>
        </pc:sldMkLst>
        <pc:spChg chg="mod">
          <ac:chgData name="ozge yilmaz" userId="b45860e4248f2f5e" providerId="LiveId" clId="{A4AE7019-1C83-42A2-A97B-F85EE36E9900}" dt="2022-06-13T06:58:53.914" v="118717"/>
          <ac:spMkLst>
            <pc:docMk/>
            <pc:sldMk cId="1072132461" sldId="276"/>
            <ac:spMk id="2" creationId="{E9D044F6-2D8C-3DA0-6D97-6104CD48F1DA}"/>
          </ac:spMkLst>
        </pc:spChg>
        <pc:spChg chg="mod">
          <ac:chgData name="ozge yilmaz" userId="b45860e4248f2f5e" providerId="LiveId" clId="{A4AE7019-1C83-42A2-A97B-F85EE36E9900}" dt="2022-06-13T06:58:53.914" v="118717"/>
          <ac:spMkLst>
            <pc:docMk/>
            <pc:sldMk cId="1072132461" sldId="276"/>
            <ac:spMk id="3" creationId="{83317CF3-2B87-A02E-61C4-47ECBBD3BC8C}"/>
          </ac:spMkLst>
        </pc:spChg>
      </pc:sldChg>
      <pc:sldChg chg="modSp new mod">
        <pc:chgData name="ozge yilmaz" userId="b45860e4248f2f5e" providerId="LiveId" clId="{A4AE7019-1C83-42A2-A97B-F85EE36E9900}" dt="2022-06-13T06:58:53.914" v="118717"/>
        <pc:sldMkLst>
          <pc:docMk/>
          <pc:sldMk cId="3393261725" sldId="277"/>
        </pc:sldMkLst>
        <pc:spChg chg="mod">
          <ac:chgData name="ozge yilmaz" userId="b45860e4248f2f5e" providerId="LiveId" clId="{A4AE7019-1C83-42A2-A97B-F85EE36E9900}" dt="2022-06-13T06:58:53.914" v="118717"/>
          <ac:spMkLst>
            <pc:docMk/>
            <pc:sldMk cId="3393261725" sldId="277"/>
            <ac:spMk id="2" creationId="{A3C20CA0-7CFB-0558-0A0E-37B62D06C3D9}"/>
          </ac:spMkLst>
        </pc:spChg>
        <pc:spChg chg="mod">
          <ac:chgData name="ozge yilmaz" userId="b45860e4248f2f5e" providerId="LiveId" clId="{A4AE7019-1C83-42A2-A97B-F85EE36E9900}" dt="2022-06-13T06:58:53.914" v="118717"/>
          <ac:spMkLst>
            <pc:docMk/>
            <pc:sldMk cId="3393261725" sldId="277"/>
            <ac:spMk id="3" creationId="{2BFCE213-77EA-8FAB-356C-4686CA6657CD}"/>
          </ac:spMkLst>
        </pc:spChg>
      </pc:sldChg>
      <pc:sldChg chg="modSp new del mod">
        <pc:chgData name="ozge yilmaz" userId="b45860e4248f2f5e" providerId="LiveId" clId="{A4AE7019-1C83-42A2-A97B-F85EE36E9900}" dt="2022-05-24T11:06:08.507" v="19050" actId="2696"/>
        <pc:sldMkLst>
          <pc:docMk/>
          <pc:sldMk cId="1523022378" sldId="278"/>
        </pc:sldMkLst>
        <pc:spChg chg="mod">
          <ac:chgData name="ozge yilmaz" userId="b45860e4248f2f5e" providerId="LiveId" clId="{A4AE7019-1C83-42A2-A97B-F85EE36E9900}" dt="2022-05-24T11:05:16.364" v="19045" actId="20577"/>
          <ac:spMkLst>
            <pc:docMk/>
            <pc:sldMk cId="1523022378" sldId="278"/>
            <ac:spMk id="2" creationId="{867EE3F7-184C-7975-3778-B1AD5D50C1F2}"/>
          </ac:spMkLst>
        </pc:spChg>
        <pc:spChg chg="mod">
          <ac:chgData name="ozge yilmaz" userId="b45860e4248f2f5e" providerId="LiveId" clId="{A4AE7019-1C83-42A2-A97B-F85EE36E9900}" dt="2022-05-24T11:05:35.492" v="19047" actId="14100"/>
          <ac:spMkLst>
            <pc:docMk/>
            <pc:sldMk cId="1523022378" sldId="278"/>
            <ac:spMk id="3" creationId="{1E44108B-058C-6DBE-2588-F15B1011E6AB}"/>
          </ac:spMkLst>
        </pc:spChg>
      </pc:sldChg>
      <pc:sldChg chg="modSp new mod">
        <pc:chgData name="ozge yilmaz" userId="b45860e4248f2f5e" providerId="LiveId" clId="{A4AE7019-1C83-42A2-A97B-F85EE36E9900}" dt="2022-06-13T06:58:53.914" v="118717"/>
        <pc:sldMkLst>
          <pc:docMk/>
          <pc:sldMk cId="2044659908" sldId="279"/>
        </pc:sldMkLst>
        <pc:spChg chg="mod">
          <ac:chgData name="ozge yilmaz" userId="b45860e4248f2f5e" providerId="LiveId" clId="{A4AE7019-1C83-42A2-A97B-F85EE36E9900}" dt="2022-06-13T06:58:53.914" v="118717"/>
          <ac:spMkLst>
            <pc:docMk/>
            <pc:sldMk cId="2044659908" sldId="279"/>
            <ac:spMk id="2" creationId="{C2167B43-9D0E-2ACF-E18E-1EF32A48F514}"/>
          </ac:spMkLst>
        </pc:spChg>
        <pc:spChg chg="mod">
          <ac:chgData name="ozge yilmaz" userId="b45860e4248f2f5e" providerId="LiveId" clId="{A4AE7019-1C83-42A2-A97B-F85EE36E9900}" dt="2022-06-13T06:58:53.914" v="118717"/>
          <ac:spMkLst>
            <pc:docMk/>
            <pc:sldMk cId="2044659908" sldId="279"/>
            <ac:spMk id="3" creationId="{81D787D5-4122-2AAC-6806-7383BFBB6A61}"/>
          </ac:spMkLst>
        </pc:spChg>
      </pc:sldChg>
      <pc:sldChg chg="modSp new mod">
        <pc:chgData name="ozge yilmaz" userId="b45860e4248f2f5e" providerId="LiveId" clId="{A4AE7019-1C83-42A2-A97B-F85EE36E9900}" dt="2022-06-13T06:58:53.914" v="118717"/>
        <pc:sldMkLst>
          <pc:docMk/>
          <pc:sldMk cId="751064529" sldId="280"/>
        </pc:sldMkLst>
        <pc:spChg chg="mod">
          <ac:chgData name="ozge yilmaz" userId="b45860e4248f2f5e" providerId="LiveId" clId="{A4AE7019-1C83-42A2-A97B-F85EE36E9900}" dt="2022-06-13T06:58:53.914" v="118717"/>
          <ac:spMkLst>
            <pc:docMk/>
            <pc:sldMk cId="751064529" sldId="280"/>
            <ac:spMk id="2" creationId="{BDB03605-2DDD-08E9-CC28-CC0B7544B2AB}"/>
          </ac:spMkLst>
        </pc:spChg>
        <pc:spChg chg="mod">
          <ac:chgData name="ozge yilmaz" userId="b45860e4248f2f5e" providerId="LiveId" clId="{A4AE7019-1C83-42A2-A97B-F85EE36E9900}" dt="2022-06-13T06:58:53.914" v="118717"/>
          <ac:spMkLst>
            <pc:docMk/>
            <pc:sldMk cId="751064529" sldId="280"/>
            <ac:spMk id="3" creationId="{58DDCB2B-78BB-3732-375D-7A40B566EDDC}"/>
          </ac:spMkLst>
        </pc:spChg>
      </pc:sldChg>
      <pc:sldChg chg="modSp new mod">
        <pc:chgData name="ozge yilmaz" userId="b45860e4248f2f5e" providerId="LiveId" clId="{A4AE7019-1C83-42A2-A97B-F85EE36E9900}" dt="2022-06-13T06:58:53.914" v="118717"/>
        <pc:sldMkLst>
          <pc:docMk/>
          <pc:sldMk cId="4102372659" sldId="281"/>
        </pc:sldMkLst>
        <pc:spChg chg="mod">
          <ac:chgData name="ozge yilmaz" userId="b45860e4248f2f5e" providerId="LiveId" clId="{A4AE7019-1C83-42A2-A97B-F85EE36E9900}" dt="2022-06-13T06:58:53.914" v="118717"/>
          <ac:spMkLst>
            <pc:docMk/>
            <pc:sldMk cId="4102372659" sldId="281"/>
            <ac:spMk id="2" creationId="{969522D0-01A4-C1D8-D0C3-F522B1065F25}"/>
          </ac:spMkLst>
        </pc:spChg>
        <pc:spChg chg="mod">
          <ac:chgData name="ozge yilmaz" userId="b45860e4248f2f5e" providerId="LiveId" clId="{A4AE7019-1C83-42A2-A97B-F85EE36E9900}" dt="2022-06-13T06:58:53.914" v="118717"/>
          <ac:spMkLst>
            <pc:docMk/>
            <pc:sldMk cId="4102372659" sldId="281"/>
            <ac:spMk id="3" creationId="{1251A162-767F-EA81-0FA0-E8D3E1B0AE03}"/>
          </ac:spMkLst>
        </pc:spChg>
      </pc:sldChg>
      <pc:sldChg chg="modSp new mod">
        <pc:chgData name="ozge yilmaz" userId="b45860e4248f2f5e" providerId="LiveId" clId="{A4AE7019-1C83-42A2-A97B-F85EE36E9900}" dt="2022-06-13T06:58:53.914" v="118717"/>
        <pc:sldMkLst>
          <pc:docMk/>
          <pc:sldMk cId="650361317" sldId="282"/>
        </pc:sldMkLst>
        <pc:spChg chg="mod">
          <ac:chgData name="ozge yilmaz" userId="b45860e4248f2f5e" providerId="LiveId" clId="{A4AE7019-1C83-42A2-A97B-F85EE36E9900}" dt="2022-06-13T06:58:53.914" v="118717"/>
          <ac:spMkLst>
            <pc:docMk/>
            <pc:sldMk cId="650361317" sldId="282"/>
            <ac:spMk id="2" creationId="{D7475B3D-4A01-6639-DEDB-C1C9014966D9}"/>
          </ac:spMkLst>
        </pc:spChg>
        <pc:spChg chg="mod">
          <ac:chgData name="ozge yilmaz" userId="b45860e4248f2f5e" providerId="LiveId" clId="{A4AE7019-1C83-42A2-A97B-F85EE36E9900}" dt="2022-06-13T06:58:53.914" v="118717"/>
          <ac:spMkLst>
            <pc:docMk/>
            <pc:sldMk cId="650361317" sldId="282"/>
            <ac:spMk id="3" creationId="{4A73D11B-320F-ED32-5381-9C9042E339F6}"/>
          </ac:spMkLst>
        </pc:spChg>
      </pc:sldChg>
      <pc:sldChg chg="modSp new mod">
        <pc:chgData name="ozge yilmaz" userId="b45860e4248f2f5e" providerId="LiveId" clId="{A4AE7019-1C83-42A2-A97B-F85EE36E9900}" dt="2022-06-13T06:58:53.914" v="118717"/>
        <pc:sldMkLst>
          <pc:docMk/>
          <pc:sldMk cId="1559918774" sldId="283"/>
        </pc:sldMkLst>
        <pc:spChg chg="mod">
          <ac:chgData name="ozge yilmaz" userId="b45860e4248f2f5e" providerId="LiveId" clId="{A4AE7019-1C83-42A2-A97B-F85EE36E9900}" dt="2022-06-13T06:58:53.914" v="118717"/>
          <ac:spMkLst>
            <pc:docMk/>
            <pc:sldMk cId="1559918774" sldId="283"/>
            <ac:spMk id="2" creationId="{4645B69B-89FD-BAC1-F237-20B400485833}"/>
          </ac:spMkLst>
        </pc:spChg>
        <pc:spChg chg="mod">
          <ac:chgData name="ozge yilmaz" userId="b45860e4248f2f5e" providerId="LiveId" clId="{A4AE7019-1C83-42A2-A97B-F85EE36E9900}" dt="2022-06-13T06:58:53.914" v="118717"/>
          <ac:spMkLst>
            <pc:docMk/>
            <pc:sldMk cId="1559918774" sldId="283"/>
            <ac:spMk id="3" creationId="{D7B2A212-CCA4-1209-F118-A162A90146DB}"/>
          </ac:spMkLst>
        </pc:spChg>
      </pc:sldChg>
      <pc:sldChg chg="modSp new mod">
        <pc:chgData name="ozge yilmaz" userId="b45860e4248f2f5e" providerId="LiveId" clId="{A4AE7019-1C83-42A2-A97B-F85EE36E9900}" dt="2022-06-13T06:58:53.914" v="118717"/>
        <pc:sldMkLst>
          <pc:docMk/>
          <pc:sldMk cId="1450380990" sldId="284"/>
        </pc:sldMkLst>
        <pc:spChg chg="mod">
          <ac:chgData name="ozge yilmaz" userId="b45860e4248f2f5e" providerId="LiveId" clId="{A4AE7019-1C83-42A2-A97B-F85EE36E9900}" dt="2022-06-13T06:58:53.914" v="118717"/>
          <ac:spMkLst>
            <pc:docMk/>
            <pc:sldMk cId="1450380990" sldId="284"/>
            <ac:spMk id="2" creationId="{9B4BF7A9-FBD3-1369-694C-10BD27F1EE21}"/>
          </ac:spMkLst>
        </pc:spChg>
        <pc:spChg chg="mod">
          <ac:chgData name="ozge yilmaz" userId="b45860e4248f2f5e" providerId="LiveId" clId="{A4AE7019-1C83-42A2-A97B-F85EE36E9900}" dt="2022-06-13T06:58:53.914" v="118717"/>
          <ac:spMkLst>
            <pc:docMk/>
            <pc:sldMk cId="1450380990" sldId="284"/>
            <ac:spMk id="3" creationId="{E76941D5-82BE-524F-7ECF-CC14A6AE02F5}"/>
          </ac:spMkLst>
        </pc:spChg>
      </pc:sldChg>
      <pc:sldChg chg="modSp new del mod">
        <pc:chgData name="ozge yilmaz" userId="b45860e4248f2f5e" providerId="LiveId" clId="{A4AE7019-1C83-42A2-A97B-F85EE36E9900}" dt="2022-05-27T13:19:29.018" v="25800" actId="2696"/>
        <pc:sldMkLst>
          <pc:docMk/>
          <pc:sldMk cId="2779558333" sldId="285"/>
        </pc:sldMkLst>
        <pc:spChg chg="mod">
          <ac:chgData name="ozge yilmaz" userId="b45860e4248f2f5e" providerId="LiveId" clId="{A4AE7019-1C83-42A2-A97B-F85EE36E9900}" dt="2022-05-27T13:19:02.783" v="25798" actId="14100"/>
          <ac:spMkLst>
            <pc:docMk/>
            <pc:sldMk cId="2779558333" sldId="285"/>
            <ac:spMk id="2" creationId="{6583F1AE-5844-D871-6B16-750CE0ECCEF1}"/>
          </ac:spMkLst>
        </pc:spChg>
        <pc:spChg chg="mod">
          <ac:chgData name="ozge yilmaz" userId="b45860e4248f2f5e" providerId="LiveId" clId="{A4AE7019-1C83-42A2-A97B-F85EE36E9900}" dt="2022-05-27T13:19:13.011" v="25799" actId="14100"/>
          <ac:spMkLst>
            <pc:docMk/>
            <pc:sldMk cId="2779558333" sldId="285"/>
            <ac:spMk id="3" creationId="{8E64FFA7-33F5-617A-91C6-6ECF37FC9A21}"/>
          </ac:spMkLst>
        </pc:spChg>
      </pc:sldChg>
      <pc:sldChg chg="addSp delSp modSp new mod">
        <pc:chgData name="ozge yilmaz" userId="b45860e4248f2f5e" providerId="LiveId" clId="{A4AE7019-1C83-42A2-A97B-F85EE36E9900}" dt="2022-06-13T06:58:53.914" v="118717"/>
        <pc:sldMkLst>
          <pc:docMk/>
          <pc:sldMk cId="3074067197" sldId="285"/>
        </pc:sldMkLst>
        <pc:spChg chg="mod">
          <ac:chgData name="ozge yilmaz" userId="b45860e4248f2f5e" providerId="LiveId" clId="{A4AE7019-1C83-42A2-A97B-F85EE36E9900}" dt="2022-06-13T06:58:53.914" v="118717"/>
          <ac:spMkLst>
            <pc:docMk/>
            <pc:sldMk cId="3074067197" sldId="285"/>
            <ac:spMk id="2" creationId="{6B0441FE-0C9A-571F-1922-B989D760BE6C}"/>
          </ac:spMkLst>
        </pc:spChg>
        <pc:spChg chg="add del mod">
          <ac:chgData name="ozge yilmaz" userId="b45860e4248f2f5e" providerId="LiveId" clId="{A4AE7019-1C83-42A2-A97B-F85EE36E9900}" dt="2022-06-13T06:58:53.914" v="118717"/>
          <ac:spMkLst>
            <pc:docMk/>
            <pc:sldMk cId="3074067197" sldId="285"/>
            <ac:spMk id="3" creationId="{A2538315-E267-213A-5716-4B55E68A8D23}"/>
          </ac:spMkLst>
        </pc:spChg>
        <pc:graphicFrameChg chg="add del mod ord modGraphic">
          <ac:chgData name="ozge yilmaz" userId="b45860e4248f2f5e" providerId="LiveId" clId="{A4AE7019-1C83-42A2-A97B-F85EE36E9900}" dt="2022-05-27T13:19:54.297" v="25808" actId="3680"/>
          <ac:graphicFrameMkLst>
            <pc:docMk/>
            <pc:sldMk cId="3074067197" sldId="285"/>
            <ac:graphicFrameMk id="4" creationId="{5155453E-75A1-1381-8E85-0973AFAB3298}"/>
          </ac:graphicFrameMkLst>
        </pc:graphicFrameChg>
      </pc:sldChg>
      <pc:sldChg chg="modSp new mod">
        <pc:chgData name="ozge yilmaz" userId="b45860e4248f2f5e" providerId="LiveId" clId="{A4AE7019-1C83-42A2-A97B-F85EE36E9900}" dt="2022-06-13T06:58:53.914" v="118717"/>
        <pc:sldMkLst>
          <pc:docMk/>
          <pc:sldMk cId="2865038482" sldId="286"/>
        </pc:sldMkLst>
        <pc:spChg chg="mod">
          <ac:chgData name="ozge yilmaz" userId="b45860e4248f2f5e" providerId="LiveId" clId="{A4AE7019-1C83-42A2-A97B-F85EE36E9900}" dt="2022-06-13T06:58:53.914" v="118717"/>
          <ac:spMkLst>
            <pc:docMk/>
            <pc:sldMk cId="2865038482" sldId="286"/>
            <ac:spMk id="2" creationId="{00AE672D-62F3-A482-5E04-B0515A6EC369}"/>
          </ac:spMkLst>
        </pc:spChg>
        <pc:spChg chg="mod">
          <ac:chgData name="ozge yilmaz" userId="b45860e4248f2f5e" providerId="LiveId" clId="{A4AE7019-1C83-42A2-A97B-F85EE36E9900}" dt="2022-06-13T06:58:53.914" v="118717"/>
          <ac:spMkLst>
            <pc:docMk/>
            <pc:sldMk cId="2865038482" sldId="286"/>
            <ac:spMk id="3" creationId="{DCF030E4-0359-7465-E51C-0E1A3E6AC6F8}"/>
          </ac:spMkLst>
        </pc:spChg>
      </pc:sldChg>
      <pc:sldChg chg="modSp new mod">
        <pc:chgData name="ozge yilmaz" userId="b45860e4248f2f5e" providerId="LiveId" clId="{A4AE7019-1C83-42A2-A97B-F85EE36E9900}" dt="2022-06-13T06:58:53.914" v="118717"/>
        <pc:sldMkLst>
          <pc:docMk/>
          <pc:sldMk cId="953388396" sldId="287"/>
        </pc:sldMkLst>
        <pc:spChg chg="mod">
          <ac:chgData name="ozge yilmaz" userId="b45860e4248f2f5e" providerId="LiveId" clId="{A4AE7019-1C83-42A2-A97B-F85EE36E9900}" dt="2022-06-13T06:58:53.914" v="118717"/>
          <ac:spMkLst>
            <pc:docMk/>
            <pc:sldMk cId="953388396" sldId="287"/>
            <ac:spMk id="2" creationId="{1622650A-0F4A-05EC-827D-3D0A54645017}"/>
          </ac:spMkLst>
        </pc:spChg>
        <pc:spChg chg="mod">
          <ac:chgData name="ozge yilmaz" userId="b45860e4248f2f5e" providerId="LiveId" clId="{A4AE7019-1C83-42A2-A97B-F85EE36E9900}" dt="2022-06-13T06:58:53.914" v="118717"/>
          <ac:spMkLst>
            <pc:docMk/>
            <pc:sldMk cId="953388396" sldId="287"/>
            <ac:spMk id="3" creationId="{1EB94DDD-5D01-217C-7E1F-B22FB8C3FE09}"/>
          </ac:spMkLst>
        </pc:spChg>
      </pc:sldChg>
      <pc:sldChg chg="modSp new mod">
        <pc:chgData name="ozge yilmaz" userId="b45860e4248f2f5e" providerId="LiveId" clId="{A4AE7019-1C83-42A2-A97B-F85EE36E9900}" dt="2022-06-13T06:58:53.914" v="118717"/>
        <pc:sldMkLst>
          <pc:docMk/>
          <pc:sldMk cId="3758233618" sldId="288"/>
        </pc:sldMkLst>
        <pc:spChg chg="mod">
          <ac:chgData name="ozge yilmaz" userId="b45860e4248f2f5e" providerId="LiveId" clId="{A4AE7019-1C83-42A2-A97B-F85EE36E9900}" dt="2022-06-13T06:58:53.914" v="118717"/>
          <ac:spMkLst>
            <pc:docMk/>
            <pc:sldMk cId="3758233618" sldId="288"/>
            <ac:spMk id="2" creationId="{23341E34-DA94-FCBB-B9DE-2D81EFF92274}"/>
          </ac:spMkLst>
        </pc:spChg>
        <pc:spChg chg="mod">
          <ac:chgData name="ozge yilmaz" userId="b45860e4248f2f5e" providerId="LiveId" clId="{A4AE7019-1C83-42A2-A97B-F85EE36E9900}" dt="2022-06-13T06:58:53.914" v="118717"/>
          <ac:spMkLst>
            <pc:docMk/>
            <pc:sldMk cId="3758233618" sldId="288"/>
            <ac:spMk id="3" creationId="{B3822C3F-1143-08DE-69D5-FDCFA4046C26}"/>
          </ac:spMkLst>
        </pc:spChg>
      </pc:sldChg>
      <pc:sldChg chg="modSp new mod">
        <pc:chgData name="ozge yilmaz" userId="b45860e4248f2f5e" providerId="LiveId" clId="{A4AE7019-1C83-42A2-A97B-F85EE36E9900}" dt="2022-06-13T06:58:53.914" v="118717"/>
        <pc:sldMkLst>
          <pc:docMk/>
          <pc:sldMk cId="894386077" sldId="289"/>
        </pc:sldMkLst>
        <pc:spChg chg="mod">
          <ac:chgData name="ozge yilmaz" userId="b45860e4248f2f5e" providerId="LiveId" clId="{A4AE7019-1C83-42A2-A97B-F85EE36E9900}" dt="2022-06-13T06:58:53.914" v="118717"/>
          <ac:spMkLst>
            <pc:docMk/>
            <pc:sldMk cId="894386077" sldId="289"/>
            <ac:spMk id="2" creationId="{002225BA-D531-46F2-1204-46468E42B5B1}"/>
          </ac:spMkLst>
        </pc:spChg>
        <pc:spChg chg="mod">
          <ac:chgData name="ozge yilmaz" userId="b45860e4248f2f5e" providerId="LiveId" clId="{A4AE7019-1C83-42A2-A97B-F85EE36E9900}" dt="2022-06-13T06:58:53.914" v="118717"/>
          <ac:spMkLst>
            <pc:docMk/>
            <pc:sldMk cId="894386077" sldId="289"/>
            <ac:spMk id="3" creationId="{488F7F83-804C-D410-BBC1-34CCCF77D409}"/>
          </ac:spMkLst>
        </pc:spChg>
      </pc:sldChg>
      <pc:sldChg chg="addSp delSp modSp new mod">
        <pc:chgData name="ozge yilmaz" userId="b45860e4248f2f5e" providerId="LiveId" clId="{A4AE7019-1C83-42A2-A97B-F85EE36E9900}" dt="2022-06-13T06:58:53.914" v="118717"/>
        <pc:sldMkLst>
          <pc:docMk/>
          <pc:sldMk cId="2212703685" sldId="290"/>
        </pc:sldMkLst>
        <pc:spChg chg="mod">
          <ac:chgData name="ozge yilmaz" userId="b45860e4248f2f5e" providerId="LiveId" clId="{A4AE7019-1C83-42A2-A97B-F85EE36E9900}" dt="2022-06-13T06:58:53.914" v="118717"/>
          <ac:spMkLst>
            <pc:docMk/>
            <pc:sldMk cId="2212703685" sldId="290"/>
            <ac:spMk id="2" creationId="{28A71315-60FD-2292-2B93-C5655298BEEF}"/>
          </ac:spMkLst>
        </pc:spChg>
        <pc:spChg chg="mod">
          <ac:chgData name="ozge yilmaz" userId="b45860e4248f2f5e" providerId="LiveId" clId="{A4AE7019-1C83-42A2-A97B-F85EE36E9900}" dt="2022-06-13T06:58:53.914" v="118717"/>
          <ac:spMkLst>
            <pc:docMk/>
            <pc:sldMk cId="2212703685" sldId="290"/>
            <ac:spMk id="3" creationId="{F76EB9D9-F3AA-6C05-7218-378E586229B9}"/>
          </ac:spMkLst>
        </pc:spChg>
        <pc:spChg chg="add del">
          <ac:chgData name="ozge yilmaz" userId="b45860e4248f2f5e" providerId="LiveId" clId="{A4AE7019-1C83-42A2-A97B-F85EE36E9900}" dt="2022-05-30T08:47:16.953" v="32445" actId="11529"/>
          <ac:spMkLst>
            <pc:docMk/>
            <pc:sldMk cId="2212703685" sldId="290"/>
            <ac:spMk id="4" creationId="{67BE0525-4121-9112-A7A7-BDB7AB1B9B33}"/>
          </ac:spMkLst>
        </pc:spChg>
      </pc:sldChg>
      <pc:sldChg chg="new del">
        <pc:chgData name="ozge yilmaz" userId="b45860e4248f2f5e" providerId="LiveId" clId="{A4AE7019-1C83-42A2-A97B-F85EE36E9900}" dt="2022-05-30T08:16:37.672" v="31496" actId="680"/>
        <pc:sldMkLst>
          <pc:docMk/>
          <pc:sldMk cId="2800718175" sldId="290"/>
        </pc:sldMkLst>
      </pc:sldChg>
      <pc:sldChg chg="modSp new mod">
        <pc:chgData name="ozge yilmaz" userId="b45860e4248f2f5e" providerId="LiveId" clId="{A4AE7019-1C83-42A2-A97B-F85EE36E9900}" dt="2022-06-13T06:58:53.914" v="118717"/>
        <pc:sldMkLst>
          <pc:docMk/>
          <pc:sldMk cId="256276339" sldId="291"/>
        </pc:sldMkLst>
        <pc:spChg chg="mod">
          <ac:chgData name="ozge yilmaz" userId="b45860e4248f2f5e" providerId="LiveId" clId="{A4AE7019-1C83-42A2-A97B-F85EE36E9900}" dt="2022-06-13T06:58:53.914" v="118717"/>
          <ac:spMkLst>
            <pc:docMk/>
            <pc:sldMk cId="256276339" sldId="291"/>
            <ac:spMk id="2" creationId="{2FE0DD0F-BF34-A410-0779-4FBC393592AF}"/>
          </ac:spMkLst>
        </pc:spChg>
        <pc:spChg chg="mod">
          <ac:chgData name="ozge yilmaz" userId="b45860e4248f2f5e" providerId="LiveId" clId="{A4AE7019-1C83-42A2-A97B-F85EE36E9900}" dt="2022-06-13T06:58:53.914" v="118717"/>
          <ac:spMkLst>
            <pc:docMk/>
            <pc:sldMk cId="256276339" sldId="291"/>
            <ac:spMk id="3" creationId="{466BFB64-BDF4-F28F-3997-5614860554B6}"/>
          </ac:spMkLst>
        </pc:spChg>
      </pc:sldChg>
      <pc:sldChg chg="modSp new mod">
        <pc:chgData name="ozge yilmaz" userId="b45860e4248f2f5e" providerId="LiveId" clId="{A4AE7019-1C83-42A2-A97B-F85EE36E9900}" dt="2022-06-13T06:58:53.914" v="118717"/>
        <pc:sldMkLst>
          <pc:docMk/>
          <pc:sldMk cId="258081130" sldId="292"/>
        </pc:sldMkLst>
        <pc:spChg chg="mod">
          <ac:chgData name="ozge yilmaz" userId="b45860e4248f2f5e" providerId="LiveId" clId="{A4AE7019-1C83-42A2-A97B-F85EE36E9900}" dt="2022-06-13T06:58:53.914" v="118717"/>
          <ac:spMkLst>
            <pc:docMk/>
            <pc:sldMk cId="258081130" sldId="292"/>
            <ac:spMk id="2" creationId="{06F0BAB6-78A8-5E02-EBFF-BEC8D9AAF17E}"/>
          </ac:spMkLst>
        </pc:spChg>
        <pc:spChg chg="mod">
          <ac:chgData name="ozge yilmaz" userId="b45860e4248f2f5e" providerId="LiveId" clId="{A4AE7019-1C83-42A2-A97B-F85EE36E9900}" dt="2022-06-13T06:58:53.914" v="118717"/>
          <ac:spMkLst>
            <pc:docMk/>
            <pc:sldMk cId="258081130" sldId="292"/>
            <ac:spMk id="3" creationId="{CFA83B03-63E1-FEF5-82AD-BC9FF77E31A9}"/>
          </ac:spMkLst>
        </pc:spChg>
      </pc:sldChg>
      <pc:sldChg chg="modSp new mod">
        <pc:chgData name="ozge yilmaz" userId="b45860e4248f2f5e" providerId="LiveId" clId="{A4AE7019-1C83-42A2-A97B-F85EE36E9900}" dt="2022-06-13T06:58:53.914" v="118717"/>
        <pc:sldMkLst>
          <pc:docMk/>
          <pc:sldMk cId="455029171" sldId="293"/>
        </pc:sldMkLst>
        <pc:spChg chg="mod">
          <ac:chgData name="ozge yilmaz" userId="b45860e4248f2f5e" providerId="LiveId" clId="{A4AE7019-1C83-42A2-A97B-F85EE36E9900}" dt="2022-06-13T06:58:53.914" v="118717"/>
          <ac:spMkLst>
            <pc:docMk/>
            <pc:sldMk cId="455029171" sldId="293"/>
            <ac:spMk id="2" creationId="{8E2D7B70-E938-11E4-B166-C7B976806BD5}"/>
          </ac:spMkLst>
        </pc:spChg>
        <pc:spChg chg="mod">
          <ac:chgData name="ozge yilmaz" userId="b45860e4248f2f5e" providerId="LiveId" clId="{A4AE7019-1C83-42A2-A97B-F85EE36E9900}" dt="2022-06-13T06:58:53.914" v="118717"/>
          <ac:spMkLst>
            <pc:docMk/>
            <pc:sldMk cId="455029171" sldId="293"/>
            <ac:spMk id="3" creationId="{B4C103BC-39E7-2465-57F3-37D073BDE21D}"/>
          </ac:spMkLst>
        </pc:spChg>
      </pc:sldChg>
      <pc:sldChg chg="modSp new mod">
        <pc:chgData name="ozge yilmaz" userId="b45860e4248f2f5e" providerId="LiveId" clId="{A4AE7019-1C83-42A2-A97B-F85EE36E9900}" dt="2022-06-13T06:58:53.914" v="118717"/>
        <pc:sldMkLst>
          <pc:docMk/>
          <pc:sldMk cId="541487193" sldId="294"/>
        </pc:sldMkLst>
        <pc:spChg chg="mod">
          <ac:chgData name="ozge yilmaz" userId="b45860e4248f2f5e" providerId="LiveId" clId="{A4AE7019-1C83-42A2-A97B-F85EE36E9900}" dt="2022-06-13T06:58:53.914" v="118717"/>
          <ac:spMkLst>
            <pc:docMk/>
            <pc:sldMk cId="541487193" sldId="294"/>
            <ac:spMk id="2" creationId="{0F1326C3-359B-BA15-8675-6E98586E6AD5}"/>
          </ac:spMkLst>
        </pc:spChg>
        <pc:spChg chg="mod">
          <ac:chgData name="ozge yilmaz" userId="b45860e4248f2f5e" providerId="LiveId" clId="{A4AE7019-1C83-42A2-A97B-F85EE36E9900}" dt="2022-06-13T06:58:53.914" v="118717"/>
          <ac:spMkLst>
            <pc:docMk/>
            <pc:sldMk cId="541487193" sldId="294"/>
            <ac:spMk id="3" creationId="{29CEABD1-2B98-DE87-9036-75A9DBD24AA5}"/>
          </ac:spMkLst>
        </pc:spChg>
      </pc:sldChg>
      <pc:sldChg chg="modSp new mod">
        <pc:chgData name="ozge yilmaz" userId="b45860e4248f2f5e" providerId="LiveId" clId="{A4AE7019-1C83-42A2-A97B-F85EE36E9900}" dt="2022-06-13T06:58:53.914" v="118717"/>
        <pc:sldMkLst>
          <pc:docMk/>
          <pc:sldMk cId="3112836393" sldId="295"/>
        </pc:sldMkLst>
        <pc:spChg chg="mod">
          <ac:chgData name="ozge yilmaz" userId="b45860e4248f2f5e" providerId="LiveId" clId="{A4AE7019-1C83-42A2-A97B-F85EE36E9900}" dt="2022-06-13T06:58:53.914" v="118717"/>
          <ac:spMkLst>
            <pc:docMk/>
            <pc:sldMk cId="3112836393" sldId="295"/>
            <ac:spMk id="2" creationId="{4FC626F2-AECD-C1AC-D984-A1C147A46B05}"/>
          </ac:spMkLst>
        </pc:spChg>
        <pc:spChg chg="mod">
          <ac:chgData name="ozge yilmaz" userId="b45860e4248f2f5e" providerId="LiveId" clId="{A4AE7019-1C83-42A2-A97B-F85EE36E9900}" dt="2022-06-13T06:58:53.914" v="118717"/>
          <ac:spMkLst>
            <pc:docMk/>
            <pc:sldMk cId="3112836393" sldId="295"/>
            <ac:spMk id="3" creationId="{3A7D6AEB-80C4-0451-6D8B-63BEEAF3156F}"/>
          </ac:spMkLst>
        </pc:spChg>
      </pc:sldChg>
      <pc:sldChg chg="modSp new mod">
        <pc:chgData name="ozge yilmaz" userId="b45860e4248f2f5e" providerId="LiveId" clId="{A4AE7019-1C83-42A2-A97B-F85EE36E9900}" dt="2022-06-13T06:58:53.914" v="118717"/>
        <pc:sldMkLst>
          <pc:docMk/>
          <pc:sldMk cId="295389611" sldId="296"/>
        </pc:sldMkLst>
        <pc:spChg chg="mod">
          <ac:chgData name="ozge yilmaz" userId="b45860e4248f2f5e" providerId="LiveId" clId="{A4AE7019-1C83-42A2-A97B-F85EE36E9900}" dt="2022-06-13T06:58:53.914" v="118717"/>
          <ac:spMkLst>
            <pc:docMk/>
            <pc:sldMk cId="295389611" sldId="296"/>
            <ac:spMk id="2" creationId="{BA2D3261-776E-D8D9-1A6B-BD8131A6D6DC}"/>
          </ac:spMkLst>
        </pc:spChg>
        <pc:spChg chg="mod">
          <ac:chgData name="ozge yilmaz" userId="b45860e4248f2f5e" providerId="LiveId" clId="{A4AE7019-1C83-42A2-A97B-F85EE36E9900}" dt="2022-06-13T06:58:53.914" v="118717"/>
          <ac:spMkLst>
            <pc:docMk/>
            <pc:sldMk cId="295389611" sldId="296"/>
            <ac:spMk id="3" creationId="{04D82572-4442-6BFD-9634-EFB953D4B31C}"/>
          </ac:spMkLst>
        </pc:spChg>
      </pc:sldChg>
      <pc:sldChg chg="modSp new mod">
        <pc:chgData name="ozge yilmaz" userId="b45860e4248f2f5e" providerId="LiveId" clId="{A4AE7019-1C83-42A2-A97B-F85EE36E9900}" dt="2022-06-13T06:58:53.914" v="118717"/>
        <pc:sldMkLst>
          <pc:docMk/>
          <pc:sldMk cId="2600641256" sldId="297"/>
        </pc:sldMkLst>
        <pc:spChg chg="mod">
          <ac:chgData name="ozge yilmaz" userId="b45860e4248f2f5e" providerId="LiveId" clId="{A4AE7019-1C83-42A2-A97B-F85EE36E9900}" dt="2022-06-13T06:58:53.914" v="118717"/>
          <ac:spMkLst>
            <pc:docMk/>
            <pc:sldMk cId="2600641256" sldId="297"/>
            <ac:spMk id="2" creationId="{6E922E20-61A9-0A7E-07BC-48FBE8D0D12B}"/>
          </ac:spMkLst>
        </pc:spChg>
        <pc:spChg chg="mod">
          <ac:chgData name="ozge yilmaz" userId="b45860e4248f2f5e" providerId="LiveId" clId="{A4AE7019-1C83-42A2-A97B-F85EE36E9900}" dt="2022-06-13T06:58:53.914" v="118717"/>
          <ac:spMkLst>
            <pc:docMk/>
            <pc:sldMk cId="2600641256" sldId="297"/>
            <ac:spMk id="3" creationId="{3895FCEA-73B2-3AA7-BD46-303F6B6EA152}"/>
          </ac:spMkLst>
        </pc:spChg>
      </pc:sldChg>
      <pc:sldChg chg="modSp new mod">
        <pc:chgData name="ozge yilmaz" userId="b45860e4248f2f5e" providerId="LiveId" clId="{A4AE7019-1C83-42A2-A97B-F85EE36E9900}" dt="2022-06-13T06:58:53.914" v="118717"/>
        <pc:sldMkLst>
          <pc:docMk/>
          <pc:sldMk cId="3274575689" sldId="298"/>
        </pc:sldMkLst>
        <pc:spChg chg="mod">
          <ac:chgData name="ozge yilmaz" userId="b45860e4248f2f5e" providerId="LiveId" clId="{A4AE7019-1C83-42A2-A97B-F85EE36E9900}" dt="2022-06-13T06:58:53.914" v="118717"/>
          <ac:spMkLst>
            <pc:docMk/>
            <pc:sldMk cId="3274575689" sldId="298"/>
            <ac:spMk id="2" creationId="{6F7F90D2-A335-9C93-D6F9-2F024A5D9932}"/>
          </ac:spMkLst>
        </pc:spChg>
        <pc:spChg chg="mod">
          <ac:chgData name="ozge yilmaz" userId="b45860e4248f2f5e" providerId="LiveId" clId="{A4AE7019-1C83-42A2-A97B-F85EE36E9900}" dt="2022-06-13T06:58:53.914" v="118717"/>
          <ac:spMkLst>
            <pc:docMk/>
            <pc:sldMk cId="3274575689" sldId="298"/>
            <ac:spMk id="3" creationId="{902B4A86-8637-18B2-D3EE-5895CF9CE286}"/>
          </ac:spMkLst>
        </pc:spChg>
      </pc:sldChg>
      <pc:sldChg chg="modSp new mod">
        <pc:chgData name="ozge yilmaz" userId="b45860e4248f2f5e" providerId="LiveId" clId="{A4AE7019-1C83-42A2-A97B-F85EE36E9900}" dt="2022-06-13T06:58:53.914" v="118717"/>
        <pc:sldMkLst>
          <pc:docMk/>
          <pc:sldMk cId="1846057930" sldId="299"/>
        </pc:sldMkLst>
        <pc:spChg chg="mod">
          <ac:chgData name="ozge yilmaz" userId="b45860e4248f2f5e" providerId="LiveId" clId="{A4AE7019-1C83-42A2-A97B-F85EE36E9900}" dt="2022-06-13T06:58:53.914" v="118717"/>
          <ac:spMkLst>
            <pc:docMk/>
            <pc:sldMk cId="1846057930" sldId="299"/>
            <ac:spMk id="2" creationId="{5BC62ACE-DBE0-D07F-467C-ECCE508293B6}"/>
          </ac:spMkLst>
        </pc:spChg>
        <pc:spChg chg="mod">
          <ac:chgData name="ozge yilmaz" userId="b45860e4248f2f5e" providerId="LiveId" clId="{A4AE7019-1C83-42A2-A97B-F85EE36E9900}" dt="2022-06-13T06:58:53.914" v="118717"/>
          <ac:spMkLst>
            <pc:docMk/>
            <pc:sldMk cId="1846057930" sldId="299"/>
            <ac:spMk id="3" creationId="{F0C296B9-8937-491C-8369-19D669535BDB}"/>
          </ac:spMkLst>
        </pc:spChg>
      </pc:sldChg>
      <pc:sldChg chg="modSp new mod">
        <pc:chgData name="ozge yilmaz" userId="b45860e4248f2f5e" providerId="LiveId" clId="{A4AE7019-1C83-42A2-A97B-F85EE36E9900}" dt="2022-06-13T06:58:53.914" v="118717"/>
        <pc:sldMkLst>
          <pc:docMk/>
          <pc:sldMk cId="3845836592" sldId="300"/>
        </pc:sldMkLst>
        <pc:spChg chg="mod">
          <ac:chgData name="ozge yilmaz" userId="b45860e4248f2f5e" providerId="LiveId" clId="{A4AE7019-1C83-42A2-A97B-F85EE36E9900}" dt="2022-06-13T06:58:53.914" v="118717"/>
          <ac:spMkLst>
            <pc:docMk/>
            <pc:sldMk cId="3845836592" sldId="300"/>
            <ac:spMk id="2" creationId="{646D081C-2721-56CA-8096-EBFAB2A9B3B7}"/>
          </ac:spMkLst>
        </pc:spChg>
        <pc:spChg chg="mod">
          <ac:chgData name="ozge yilmaz" userId="b45860e4248f2f5e" providerId="LiveId" clId="{A4AE7019-1C83-42A2-A97B-F85EE36E9900}" dt="2022-06-13T06:58:53.914" v="118717"/>
          <ac:spMkLst>
            <pc:docMk/>
            <pc:sldMk cId="3845836592" sldId="300"/>
            <ac:spMk id="3" creationId="{45C9FDA4-32B5-36B5-BD5A-481E0544E7F7}"/>
          </ac:spMkLst>
        </pc:spChg>
      </pc:sldChg>
      <pc:sldChg chg="modSp new mod">
        <pc:chgData name="ozge yilmaz" userId="b45860e4248f2f5e" providerId="LiveId" clId="{A4AE7019-1C83-42A2-A97B-F85EE36E9900}" dt="2022-06-13T06:58:53.914" v="118717"/>
        <pc:sldMkLst>
          <pc:docMk/>
          <pc:sldMk cId="4030301113" sldId="301"/>
        </pc:sldMkLst>
        <pc:spChg chg="mod">
          <ac:chgData name="ozge yilmaz" userId="b45860e4248f2f5e" providerId="LiveId" clId="{A4AE7019-1C83-42A2-A97B-F85EE36E9900}" dt="2022-06-13T06:58:53.914" v="118717"/>
          <ac:spMkLst>
            <pc:docMk/>
            <pc:sldMk cId="4030301113" sldId="301"/>
            <ac:spMk id="2" creationId="{16D42D19-B8B5-7B5B-0AB1-ACCD07D97B02}"/>
          </ac:spMkLst>
        </pc:spChg>
        <pc:spChg chg="mod">
          <ac:chgData name="ozge yilmaz" userId="b45860e4248f2f5e" providerId="LiveId" clId="{A4AE7019-1C83-42A2-A97B-F85EE36E9900}" dt="2022-06-13T06:58:53.914" v="118717"/>
          <ac:spMkLst>
            <pc:docMk/>
            <pc:sldMk cId="4030301113" sldId="301"/>
            <ac:spMk id="3" creationId="{D0B78713-D9CA-6B9A-68CF-58AF382B55AD}"/>
          </ac:spMkLst>
        </pc:spChg>
      </pc:sldChg>
      <pc:sldChg chg="modSp new mod">
        <pc:chgData name="ozge yilmaz" userId="b45860e4248f2f5e" providerId="LiveId" clId="{A4AE7019-1C83-42A2-A97B-F85EE36E9900}" dt="2022-06-13T06:58:53.914" v="118717"/>
        <pc:sldMkLst>
          <pc:docMk/>
          <pc:sldMk cId="685230096" sldId="302"/>
        </pc:sldMkLst>
        <pc:spChg chg="mod">
          <ac:chgData name="ozge yilmaz" userId="b45860e4248f2f5e" providerId="LiveId" clId="{A4AE7019-1C83-42A2-A97B-F85EE36E9900}" dt="2022-06-13T06:58:53.914" v="118717"/>
          <ac:spMkLst>
            <pc:docMk/>
            <pc:sldMk cId="685230096" sldId="302"/>
            <ac:spMk id="2" creationId="{12EE7FA1-19D1-1BED-127B-02CCDB71F560}"/>
          </ac:spMkLst>
        </pc:spChg>
        <pc:spChg chg="mod">
          <ac:chgData name="ozge yilmaz" userId="b45860e4248f2f5e" providerId="LiveId" clId="{A4AE7019-1C83-42A2-A97B-F85EE36E9900}" dt="2022-06-13T06:58:53.914" v="118717"/>
          <ac:spMkLst>
            <pc:docMk/>
            <pc:sldMk cId="685230096" sldId="302"/>
            <ac:spMk id="3" creationId="{97445BE1-817A-CDDC-F8EE-5A222292CBB6}"/>
          </ac:spMkLst>
        </pc:spChg>
      </pc:sldChg>
      <pc:sldChg chg="modSp new mod">
        <pc:chgData name="ozge yilmaz" userId="b45860e4248f2f5e" providerId="LiveId" clId="{A4AE7019-1C83-42A2-A97B-F85EE36E9900}" dt="2022-06-13T06:58:53.914" v="118717"/>
        <pc:sldMkLst>
          <pc:docMk/>
          <pc:sldMk cId="3121693303" sldId="303"/>
        </pc:sldMkLst>
        <pc:spChg chg="mod">
          <ac:chgData name="ozge yilmaz" userId="b45860e4248f2f5e" providerId="LiveId" clId="{A4AE7019-1C83-42A2-A97B-F85EE36E9900}" dt="2022-06-13T06:58:53.914" v="118717"/>
          <ac:spMkLst>
            <pc:docMk/>
            <pc:sldMk cId="3121693303" sldId="303"/>
            <ac:spMk id="2" creationId="{98A982FD-DE7A-E40B-16CC-459620C0B43C}"/>
          </ac:spMkLst>
        </pc:spChg>
        <pc:spChg chg="mod">
          <ac:chgData name="ozge yilmaz" userId="b45860e4248f2f5e" providerId="LiveId" clId="{A4AE7019-1C83-42A2-A97B-F85EE36E9900}" dt="2022-06-13T06:58:53.914" v="118717"/>
          <ac:spMkLst>
            <pc:docMk/>
            <pc:sldMk cId="3121693303" sldId="303"/>
            <ac:spMk id="3" creationId="{8A53BB15-2F8A-A0FE-4F5A-42A81563320A}"/>
          </ac:spMkLst>
        </pc:spChg>
      </pc:sldChg>
      <pc:sldChg chg="modSp new mod">
        <pc:chgData name="ozge yilmaz" userId="b45860e4248f2f5e" providerId="LiveId" clId="{A4AE7019-1C83-42A2-A97B-F85EE36E9900}" dt="2022-06-13T06:58:53.914" v="118717"/>
        <pc:sldMkLst>
          <pc:docMk/>
          <pc:sldMk cId="2830986162" sldId="304"/>
        </pc:sldMkLst>
        <pc:spChg chg="mod">
          <ac:chgData name="ozge yilmaz" userId="b45860e4248f2f5e" providerId="LiveId" clId="{A4AE7019-1C83-42A2-A97B-F85EE36E9900}" dt="2022-06-13T06:58:53.914" v="118717"/>
          <ac:spMkLst>
            <pc:docMk/>
            <pc:sldMk cId="2830986162" sldId="304"/>
            <ac:spMk id="2" creationId="{1AACC12B-4F53-9544-AFB7-9266150950D9}"/>
          </ac:spMkLst>
        </pc:spChg>
        <pc:spChg chg="mod">
          <ac:chgData name="ozge yilmaz" userId="b45860e4248f2f5e" providerId="LiveId" clId="{A4AE7019-1C83-42A2-A97B-F85EE36E9900}" dt="2022-06-13T06:58:53.914" v="118717"/>
          <ac:spMkLst>
            <pc:docMk/>
            <pc:sldMk cId="2830986162" sldId="304"/>
            <ac:spMk id="3" creationId="{66C0DA82-FE8C-AAD0-B56D-F61C70F9BD3C}"/>
          </ac:spMkLst>
        </pc:spChg>
      </pc:sldChg>
      <pc:sldChg chg="modSp new mod">
        <pc:chgData name="ozge yilmaz" userId="b45860e4248f2f5e" providerId="LiveId" clId="{A4AE7019-1C83-42A2-A97B-F85EE36E9900}" dt="2022-06-13T06:58:53.914" v="118717"/>
        <pc:sldMkLst>
          <pc:docMk/>
          <pc:sldMk cId="1718943192" sldId="305"/>
        </pc:sldMkLst>
        <pc:spChg chg="mod">
          <ac:chgData name="ozge yilmaz" userId="b45860e4248f2f5e" providerId="LiveId" clId="{A4AE7019-1C83-42A2-A97B-F85EE36E9900}" dt="2022-06-13T06:58:53.914" v="118717"/>
          <ac:spMkLst>
            <pc:docMk/>
            <pc:sldMk cId="1718943192" sldId="305"/>
            <ac:spMk id="2" creationId="{90A3794F-DA54-1612-92E5-B09C7C2659AD}"/>
          </ac:spMkLst>
        </pc:spChg>
        <pc:spChg chg="mod">
          <ac:chgData name="ozge yilmaz" userId="b45860e4248f2f5e" providerId="LiveId" clId="{A4AE7019-1C83-42A2-A97B-F85EE36E9900}" dt="2022-06-13T06:58:53.914" v="118717"/>
          <ac:spMkLst>
            <pc:docMk/>
            <pc:sldMk cId="1718943192" sldId="305"/>
            <ac:spMk id="3" creationId="{6CB4B045-1E11-9822-7A31-E451F9C6BBF4}"/>
          </ac:spMkLst>
        </pc:spChg>
      </pc:sldChg>
      <pc:sldChg chg="modSp new mod">
        <pc:chgData name="ozge yilmaz" userId="b45860e4248f2f5e" providerId="LiveId" clId="{A4AE7019-1C83-42A2-A97B-F85EE36E9900}" dt="2022-06-13T06:58:53.914" v="118717"/>
        <pc:sldMkLst>
          <pc:docMk/>
          <pc:sldMk cId="3771695455" sldId="306"/>
        </pc:sldMkLst>
        <pc:spChg chg="mod">
          <ac:chgData name="ozge yilmaz" userId="b45860e4248f2f5e" providerId="LiveId" clId="{A4AE7019-1C83-42A2-A97B-F85EE36E9900}" dt="2022-06-13T06:58:53.914" v="118717"/>
          <ac:spMkLst>
            <pc:docMk/>
            <pc:sldMk cId="3771695455" sldId="306"/>
            <ac:spMk id="2" creationId="{62157E09-1FCD-7952-43F2-FE84129E83DA}"/>
          </ac:spMkLst>
        </pc:spChg>
        <pc:spChg chg="mod">
          <ac:chgData name="ozge yilmaz" userId="b45860e4248f2f5e" providerId="LiveId" clId="{A4AE7019-1C83-42A2-A97B-F85EE36E9900}" dt="2022-06-13T06:58:53.914" v="118717"/>
          <ac:spMkLst>
            <pc:docMk/>
            <pc:sldMk cId="3771695455" sldId="306"/>
            <ac:spMk id="3" creationId="{314FCA21-D4F2-6727-F2A4-6BCD1E9DC0B5}"/>
          </ac:spMkLst>
        </pc:spChg>
      </pc:sldChg>
      <pc:sldChg chg="modSp new mod">
        <pc:chgData name="ozge yilmaz" userId="b45860e4248f2f5e" providerId="LiveId" clId="{A4AE7019-1C83-42A2-A97B-F85EE36E9900}" dt="2022-06-13T06:58:53.914" v="118717"/>
        <pc:sldMkLst>
          <pc:docMk/>
          <pc:sldMk cId="3012627881" sldId="307"/>
        </pc:sldMkLst>
        <pc:spChg chg="mod">
          <ac:chgData name="ozge yilmaz" userId="b45860e4248f2f5e" providerId="LiveId" clId="{A4AE7019-1C83-42A2-A97B-F85EE36E9900}" dt="2022-06-13T06:58:53.914" v="118717"/>
          <ac:spMkLst>
            <pc:docMk/>
            <pc:sldMk cId="3012627881" sldId="307"/>
            <ac:spMk id="2" creationId="{EEEA99E0-3B82-6A68-9C6C-943FE53D14AD}"/>
          </ac:spMkLst>
        </pc:spChg>
        <pc:spChg chg="mod">
          <ac:chgData name="ozge yilmaz" userId="b45860e4248f2f5e" providerId="LiveId" clId="{A4AE7019-1C83-42A2-A97B-F85EE36E9900}" dt="2022-06-13T06:58:53.914" v="118717"/>
          <ac:spMkLst>
            <pc:docMk/>
            <pc:sldMk cId="3012627881" sldId="307"/>
            <ac:spMk id="3" creationId="{524BF500-99E7-CA0E-C6B1-91052FDFF2C7}"/>
          </ac:spMkLst>
        </pc:spChg>
      </pc:sldChg>
      <pc:sldChg chg="modSp new mod">
        <pc:chgData name="ozge yilmaz" userId="b45860e4248f2f5e" providerId="LiveId" clId="{A4AE7019-1C83-42A2-A97B-F85EE36E9900}" dt="2022-06-13T06:58:53.914" v="118717"/>
        <pc:sldMkLst>
          <pc:docMk/>
          <pc:sldMk cId="2070083631" sldId="308"/>
        </pc:sldMkLst>
        <pc:spChg chg="mod">
          <ac:chgData name="ozge yilmaz" userId="b45860e4248f2f5e" providerId="LiveId" clId="{A4AE7019-1C83-42A2-A97B-F85EE36E9900}" dt="2022-06-13T06:58:53.914" v="118717"/>
          <ac:spMkLst>
            <pc:docMk/>
            <pc:sldMk cId="2070083631" sldId="308"/>
            <ac:spMk id="2" creationId="{47B1E23B-B06B-8111-B6C4-91CB254F23CA}"/>
          </ac:spMkLst>
        </pc:spChg>
        <pc:spChg chg="mod">
          <ac:chgData name="ozge yilmaz" userId="b45860e4248f2f5e" providerId="LiveId" clId="{A4AE7019-1C83-42A2-A97B-F85EE36E9900}" dt="2022-06-13T06:58:53.914" v="118717"/>
          <ac:spMkLst>
            <pc:docMk/>
            <pc:sldMk cId="2070083631" sldId="308"/>
            <ac:spMk id="3" creationId="{390DD630-531A-2EC7-F170-20A898C0AE9A}"/>
          </ac:spMkLst>
        </pc:spChg>
      </pc:sldChg>
      <pc:sldChg chg="modSp new mod">
        <pc:chgData name="ozge yilmaz" userId="b45860e4248f2f5e" providerId="LiveId" clId="{A4AE7019-1C83-42A2-A97B-F85EE36E9900}" dt="2022-06-13T06:58:53.914" v="118717"/>
        <pc:sldMkLst>
          <pc:docMk/>
          <pc:sldMk cId="524461946" sldId="309"/>
        </pc:sldMkLst>
        <pc:spChg chg="mod">
          <ac:chgData name="ozge yilmaz" userId="b45860e4248f2f5e" providerId="LiveId" clId="{A4AE7019-1C83-42A2-A97B-F85EE36E9900}" dt="2022-06-13T06:58:53.914" v="118717"/>
          <ac:spMkLst>
            <pc:docMk/>
            <pc:sldMk cId="524461946" sldId="309"/>
            <ac:spMk id="2" creationId="{79419F88-D302-A62C-0C35-2A300FBCBD7C}"/>
          </ac:spMkLst>
        </pc:spChg>
        <pc:spChg chg="mod">
          <ac:chgData name="ozge yilmaz" userId="b45860e4248f2f5e" providerId="LiveId" clId="{A4AE7019-1C83-42A2-A97B-F85EE36E9900}" dt="2022-06-13T06:58:53.914" v="118717"/>
          <ac:spMkLst>
            <pc:docMk/>
            <pc:sldMk cId="524461946" sldId="309"/>
            <ac:spMk id="3" creationId="{39D4D2B5-840F-F17E-3DE8-00C63900B6CD}"/>
          </ac:spMkLst>
        </pc:spChg>
      </pc:sldChg>
      <pc:sldChg chg="modSp new mod">
        <pc:chgData name="ozge yilmaz" userId="b45860e4248f2f5e" providerId="LiveId" clId="{A4AE7019-1C83-42A2-A97B-F85EE36E9900}" dt="2022-06-13T06:58:53.914" v="118717"/>
        <pc:sldMkLst>
          <pc:docMk/>
          <pc:sldMk cId="319648881" sldId="310"/>
        </pc:sldMkLst>
        <pc:spChg chg="mod">
          <ac:chgData name="ozge yilmaz" userId="b45860e4248f2f5e" providerId="LiveId" clId="{A4AE7019-1C83-42A2-A97B-F85EE36E9900}" dt="2022-06-13T06:58:53.914" v="118717"/>
          <ac:spMkLst>
            <pc:docMk/>
            <pc:sldMk cId="319648881" sldId="310"/>
            <ac:spMk id="2" creationId="{9B4CADD9-0C08-B611-EFA9-D19C37586E75}"/>
          </ac:spMkLst>
        </pc:spChg>
        <pc:spChg chg="mod">
          <ac:chgData name="ozge yilmaz" userId="b45860e4248f2f5e" providerId="LiveId" clId="{A4AE7019-1C83-42A2-A97B-F85EE36E9900}" dt="2022-06-13T06:58:53.914" v="118717"/>
          <ac:spMkLst>
            <pc:docMk/>
            <pc:sldMk cId="319648881" sldId="310"/>
            <ac:spMk id="3" creationId="{3A5094B9-C9D5-7F41-9A2E-9DC104485A06}"/>
          </ac:spMkLst>
        </pc:spChg>
      </pc:sldChg>
      <pc:sldChg chg="modSp new mod">
        <pc:chgData name="ozge yilmaz" userId="b45860e4248f2f5e" providerId="LiveId" clId="{A4AE7019-1C83-42A2-A97B-F85EE36E9900}" dt="2022-06-13T06:58:53.914" v="118717"/>
        <pc:sldMkLst>
          <pc:docMk/>
          <pc:sldMk cId="2678167629" sldId="311"/>
        </pc:sldMkLst>
        <pc:spChg chg="mod">
          <ac:chgData name="ozge yilmaz" userId="b45860e4248f2f5e" providerId="LiveId" clId="{A4AE7019-1C83-42A2-A97B-F85EE36E9900}" dt="2022-06-13T06:58:53.914" v="118717"/>
          <ac:spMkLst>
            <pc:docMk/>
            <pc:sldMk cId="2678167629" sldId="311"/>
            <ac:spMk id="2" creationId="{966BA40D-D5BA-2C33-EF3D-D912CF44F697}"/>
          </ac:spMkLst>
        </pc:spChg>
        <pc:spChg chg="mod">
          <ac:chgData name="ozge yilmaz" userId="b45860e4248f2f5e" providerId="LiveId" clId="{A4AE7019-1C83-42A2-A97B-F85EE36E9900}" dt="2022-06-13T06:58:53.914" v="118717"/>
          <ac:spMkLst>
            <pc:docMk/>
            <pc:sldMk cId="2678167629" sldId="311"/>
            <ac:spMk id="3" creationId="{AB3C7192-6022-E9FB-BEE4-41FC819D721B}"/>
          </ac:spMkLst>
        </pc:spChg>
      </pc:sldChg>
      <pc:sldChg chg="modSp new mod">
        <pc:chgData name="ozge yilmaz" userId="b45860e4248f2f5e" providerId="LiveId" clId="{A4AE7019-1C83-42A2-A97B-F85EE36E9900}" dt="2022-06-13T06:58:53.914" v="118717"/>
        <pc:sldMkLst>
          <pc:docMk/>
          <pc:sldMk cId="2401358249" sldId="312"/>
        </pc:sldMkLst>
        <pc:spChg chg="mod">
          <ac:chgData name="ozge yilmaz" userId="b45860e4248f2f5e" providerId="LiveId" clId="{A4AE7019-1C83-42A2-A97B-F85EE36E9900}" dt="2022-06-13T06:58:53.914" v="118717"/>
          <ac:spMkLst>
            <pc:docMk/>
            <pc:sldMk cId="2401358249" sldId="312"/>
            <ac:spMk id="2" creationId="{22AC4FA8-45BC-6C56-41F4-66A7CC11A19E}"/>
          </ac:spMkLst>
        </pc:spChg>
        <pc:spChg chg="mod">
          <ac:chgData name="ozge yilmaz" userId="b45860e4248f2f5e" providerId="LiveId" clId="{A4AE7019-1C83-42A2-A97B-F85EE36E9900}" dt="2022-06-13T06:58:53.914" v="118717"/>
          <ac:spMkLst>
            <pc:docMk/>
            <pc:sldMk cId="2401358249" sldId="312"/>
            <ac:spMk id="3" creationId="{F1256C83-976C-5205-4860-E0332A7A1BC5}"/>
          </ac:spMkLst>
        </pc:spChg>
      </pc:sldChg>
      <pc:sldChg chg="addSp delSp modSp new mod">
        <pc:chgData name="ozge yilmaz" userId="b45860e4248f2f5e" providerId="LiveId" clId="{A4AE7019-1C83-42A2-A97B-F85EE36E9900}" dt="2022-06-13T06:58:53.914" v="118717"/>
        <pc:sldMkLst>
          <pc:docMk/>
          <pc:sldMk cId="3765796450" sldId="313"/>
        </pc:sldMkLst>
        <pc:spChg chg="mod">
          <ac:chgData name="ozge yilmaz" userId="b45860e4248f2f5e" providerId="LiveId" clId="{A4AE7019-1C83-42A2-A97B-F85EE36E9900}" dt="2022-06-13T06:58:53.914" v="118717"/>
          <ac:spMkLst>
            <pc:docMk/>
            <pc:sldMk cId="3765796450" sldId="313"/>
            <ac:spMk id="2" creationId="{9DE470C5-5B21-771C-2B27-D21C1BD1E50A}"/>
          </ac:spMkLst>
        </pc:spChg>
        <pc:spChg chg="mod">
          <ac:chgData name="ozge yilmaz" userId="b45860e4248f2f5e" providerId="LiveId" clId="{A4AE7019-1C83-42A2-A97B-F85EE36E9900}" dt="2022-06-13T06:58:53.914" v="118717"/>
          <ac:spMkLst>
            <pc:docMk/>
            <pc:sldMk cId="3765796450" sldId="313"/>
            <ac:spMk id="3" creationId="{E223C2C4-5227-6F59-3A14-15AE420664A5}"/>
          </ac:spMkLst>
        </pc:spChg>
        <pc:graphicFrameChg chg="add del mod">
          <ac:chgData name="ozge yilmaz" userId="b45860e4248f2f5e" providerId="LiveId" clId="{A4AE7019-1C83-42A2-A97B-F85EE36E9900}" dt="2022-06-04T12:44:23.377" v="52840"/>
          <ac:graphicFrameMkLst>
            <pc:docMk/>
            <pc:sldMk cId="3765796450" sldId="313"/>
            <ac:graphicFrameMk id="4" creationId="{8FB1ECD6-AB15-5DDA-E748-6F27032F1F89}"/>
          </ac:graphicFrameMkLst>
        </pc:graphicFrameChg>
        <pc:graphicFrameChg chg="add del mod modGraphic">
          <ac:chgData name="ozge yilmaz" userId="b45860e4248f2f5e" providerId="LiveId" clId="{A4AE7019-1C83-42A2-A97B-F85EE36E9900}" dt="2022-06-04T12:44:45.901" v="52844"/>
          <ac:graphicFrameMkLst>
            <pc:docMk/>
            <pc:sldMk cId="3765796450" sldId="313"/>
            <ac:graphicFrameMk id="5" creationId="{25187DBA-73C9-E444-F5D7-253AFD176EC5}"/>
          </ac:graphicFrameMkLst>
        </pc:graphicFrameChg>
      </pc:sldChg>
      <pc:sldChg chg="modSp new mod">
        <pc:chgData name="ozge yilmaz" userId="b45860e4248f2f5e" providerId="LiveId" clId="{A4AE7019-1C83-42A2-A97B-F85EE36E9900}" dt="2022-06-13T06:58:53.914" v="118717"/>
        <pc:sldMkLst>
          <pc:docMk/>
          <pc:sldMk cId="3993679847" sldId="314"/>
        </pc:sldMkLst>
        <pc:spChg chg="mod">
          <ac:chgData name="ozge yilmaz" userId="b45860e4248f2f5e" providerId="LiveId" clId="{A4AE7019-1C83-42A2-A97B-F85EE36E9900}" dt="2022-06-13T06:58:53.914" v="118717"/>
          <ac:spMkLst>
            <pc:docMk/>
            <pc:sldMk cId="3993679847" sldId="314"/>
            <ac:spMk id="2" creationId="{BA787FC3-3409-92AC-0260-F7832341E273}"/>
          </ac:spMkLst>
        </pc:spChg>
        <pc:spChg chg="mod">
          <ac:chgData name="ozge yilmaz" userId="b45860e4248f2f5e" providerId="LiveId" clId="{A4AE7019-1C83-42A2-A97B-F85EE36E9900}" dt="2022-06-13T06:58:53.914" v="118717"/>
          <ac:spMkLst>
            <pc:docMk/>
            <pc:sldMk cId="3993679847" sldId="314"/>
            <ac:spMk id="3" creationId="{3E9A1529-9C8C-B39E-107D-C900FDDC07E3}"/>
          </ac:spMkLst>
        </pc:spChg>
      </pc:sldChg>
      <pc:sldChg chg="modSp new mod">
        <pc:chgData name="ozge yilmaz" userId="b45860e4248f2f5e" providerId="LiveId" clId="{A4AE7019-1C83-42A2-A97B-F85EE36E9900}" dt="2022-06-13T06:58:53.914" v="118717"/>
        <pc:sldMkLst>
          <pc:docMk/>
          <pc:sldMk cId="4155347471" sldId="315"/>
        </pc:sldMkLst>
        <pc:spChg chg="mod">
          <ac:chgData name="ozge yilmaz" userId="b45860e4248f2f5e" providerId="LiveId" clId="{A4AE7019-1C83-42A2-A97B-F85EE36E9900}" dt="2022-06-13T06:58:53.914" v="118717"/>
          <ac:spMkLst>
            <pc:docMk/>
            <pc:sldMk cId="4155347471" sldId="315"/>
            <ac:spMk id="2" creationId="{BB655EE6-FAA3-DE93-379C-504A19939C89}"/>
          </ac:spMkLst>
        </pc:spChg>
        <pc:spChg chg="mod">
          <ac:chgData name="ozge yilmaz" userId="b45860e4248f2f5e" providerId="LiveId" clId="{A4AE7019-1C83-42A2-A97B-F85EE36E9900}" dt="2022-06-13T06:58:53.914" v="118717"/>
          <ac:spMkLst>
            <pc:docMk/>
            <pc:sldMk cId="4155347471" sldId="315"/>
            <ac:spMk id="3" creationId="{3E112EF5-1B0D-EF39-4B9E-D8A2669EF13A}"/>
          </ac:spMkLst>
        </pc:spChg>
      </pc:sldChg>
      <pc:sldChg chg="modSp new mod">
        <pc:chgData name="ozge yilmaz" userId="b45860e4248f2f5e" providerId="LiveId" clId="{A4AE7019-1C83-42A2-A97B-F85EE36E9900}" dt="2022-06-13T06:58:53.914" v="118717"/>
        <pc:sldMkLst>
          <pc:docMk/>
          <pc:sldMk cId="3852978106" sldId="316"/>
        </pc:sldMkLst>
        <pc:spChg chg="mod">
          <ac:chgData name="ozge yilmaz" userId="b45860e4248f2f5e" providerId="LiveId" clId="{A4AE7019-1C83-42A2-A97B-F85EE36E9900}" dt="2022-06-13T06:58:53.914" v="118717"/>
          <ac:spMkLst>
            <pc:docMk/>
            <pc:sldMk cId="3852978106" sldId="316"/>
            <ac:spMk id="2" creationId="{74F98C77-B280-09D4-8854-16F79C55090A}"/>
          </ac:spMkLst>
        </pc:spChg>
        <pc:spChg chg="mod">
          <ac:chgData name="ozge yilmaz" userId="b45860e4248f2f5e" providerId="LiveId" clId="{A4AE7019-1C83-42A2-A97B-F85EE36E9900}" dt="2022-06-13T06:58:53.914" v="118717"/>
          <ac:spMkLst>
            <pc:docMk/>
            <pc:sldMk cId="3852978106" sldId="316"/>
            <ac:spMk id="3" creationId="{FF43E6A8-EE05-1831-4E82-11184B5CBDAA}"/>
          </ac:spMkLst>
        </pc:spChg>
      </pc:sldChg>
      <pc:sldChg chg="modSp new mod">
        <pc:chgData name="ozge yilmaz" userId="b45860e4248f2f5e" providerId="LiveId" clId="{A4AE7019-1C83-42A2-A97B-F85EE36E9900}" dt="2022-06-13T06:58:53.914" v="118717"/>
        <pc:sldMkLst>
          <pc:docMk/>
          <pc:sldMk cId="3295518794" sldId="317"/>
        </pc:sldMkLst>
        <pc:spChg chg="mod">
          <ac:chgData name="ozge yilmaz" userId="b45860e4248f2f5e" providerId="LiveId" clId="{A4AE7019-1C83-42A2-A97B-F85EE36E9900}" dt="2022-06-13T06:58:53.914" v="118717"/>
          <ac:spMkLst>
            <pc:docMk/>
            <pc:sldMk cId="3295518794" sldId="317"/>
            <ac:spMk id="2" creationId="{77B2AB50-144F-99DD-B5DF-DD0E7D7F3AB0}"/>
          </ac:spMkLst>
        </pc:spChg>
        <pc:spChg chg="mod">
          <ac:chgData name="ozge yilmaz" userId="b45860e4248f2f5e" providerId="LiveId" clId="{A4AE7019-1C83-42A2-A97B-F85EE36E9900}" dt="2022-06-13T06:58:53.914" v="118717"/>
          <ac:spMkLst>
            <pc:docMk/>
            <pc:sldMk cId="3295518794" sldId="317"/>
            <ac:spMk id="3" creationId="{C353A877-9840-F8A8-3CC0-9C4C3D8C3C59}"/>
          </ac:spMkLst>
        </pc:spChg>
      </pc:sldChg>
      <pc:sldChg chg="modSp new mod">
        <pc:chgData name="ozge yilmaz" userId="b45860e4248f2f5e" providerId="LiveId" clId="{A4AE7019-1C83-42A2-A97B-F85EE36E9900}" dt="2022-06-13T06:58:53.914" v="118717"/>
        <pc:sldMkLst>
          <pc:docMk/>
          <pc:sldMk cId="3165262427" sldId="318"/>
        </pc:sldMkLst>
        <pc:spChg chg="mod">
          <ac:chgData name="ozge yilmaz" userId="b45860e4248f2f5e" providerId="LiveId" clId="{A4AE7019-1C83-42A2-A97B-F85EE36E9900}" dt="2022-06-13T06:58:53.914" v="118717"/>
          <ac:spMkLst>
            <pc:docMk/>
            <pc:sldMk cId="3165262427" sldId="318"/>
            <ac:spMk id="2" creationId="{4D971A55-FBA1-5E4E-A7B1-7942D1E76201}"/>
          </ac:spMkLst>
        </pc:spChg>
        <pc:spChg chg="mod">
          <ac:chgData name="ozge yilmaz" userId="b45860e4248f2f5e" providerId="LiveId" clId="{A4AE7019-1C83-42A2-A97B-F85EE36E9900}" dt="2022-06-13T06:58:53.914" v="118717"/>
          <ac:spMkLst>
            <pc:docMk/>
            <pc:sldMk cId="3165262427" sldId="318"/>
            <ac:spMk id="3" creationId="{4AC7A15B-0CDB-5230-D13D-9CD6C4F1F585}"/>
          </ac:spMkLst>
        </pc:spChg>
      </pc:sldChg>
      <pc:sldChg chg="modSp new mod">
        <pc:chgData name="ozge yilmaz" userId="b45860e4248f2f5e" providerId="LiveId" clId="{A4AE7019-1C83-42A2-A97B-F85EE36E9900}" dt="2022-06-13T06:58:53.914" v="118717"/>
        <pc:sldMkLst>
          <pc:docMk/>
          <pc:sldMk cId="1084329487" sldId="319"/>
        </pc:sldMkLst>
        <pc:spChg chg="mod">
          <ac:chgData name="ozge yilmaz" userId="b45860e4248f2f5e" providerId="LiveId" clId="{A4AE7019-1C83-42A2-A97B-F85EE36E9900}" dt="2022-06-13T06:58:53.914" v="118717"/>
          <ac:spMkLst>
            <pc:docMk/>
            <pc:sldMk cId="1084329487" sldId="319"/>
            <ac:spMk id="2" creationId="{BF1FFAA9-EEE3-054B-D667-ED7EB3636DB4}"/>
          </ac:spMkLst>
        </pc:spChg>
        <pc:spChg chg="mod">
          <ac:chgData name="ozge yilmaz" userId="b45860e4248f2f5e" providerId="LiveId" clId="{A4AE7019-1C83-42A2-A97B-F85EE36E9900}" dt="2022-06-13T06:58:53.914" v="118717"/>
          <ac:spMkLst>
            <pc:docMk/>
            <pc:sldMk cId="1084329487" sldId="319"/>
            <ac:spMk id="3" creationId="{EE1E5560-646E-A56B-1B0E-EECE19260DD0}"/>
          </ac:spMkLst>
        </pc:spChg>
      </pc:sldChg>
      <pc:sldChg chg="modSp new mod">
        <pc:chgData name="ozge yilmaz" userId="b45860e4248f2f5e" providerId="LiveId" clId="{A4AE7019-1C83-42A2-A97B-F85EE36E9900}" dt="2022-06-13T06:58:53.914" v="118717"/>
        <pc:sldMkLst>
          <pc:docMk/>
          <pc:sldMk cId="4113016975" sldId="320"/>
        </pc:sldMkLst>
        <pc:spChg chg="mod">
          <ac:chgData name="ozge yilmaz" userId="b45860e4248f2f5e" providerId="LiveId" clId="{A4AE7019-1C83-42A2-A97B-F85EE36E9900}" dt="2022-06-13T06:58:53.914" v="118717"/>
          <ac:spMkLst>
            <pc:docMk/>
            <pc:sldMk cId="4113016975" sldId="320"/>
            <ac:spMk id="2" creationId="{D06E27F4-B41E-BEED-F2B5-9AC1D950939A}"/>
          </ac:spMkLst>
        </pc:spChg>
        <pc:spChg chg="mod">
          <ac:chgData name="ozge yilmaz" userId="b45860e4248f2f5e" providerId="LiveId" clId="{A4AE7019-1C83-42A2-A97B-F85EE36E9900}" dt="2022-06-13T06:58:53.914" v="118717"/>
          <ac:spMkLst>
            <pc:docMk/>
            <pc:sldMk cId="4113016975" sldId="320"/>
            <ac:spMk id="3" creationId="{9D3BEB8A-76A1-5A08-1B47-7FF198C8486B}"/>
          </ac:spMkLst>
        </pc:spChg>
      </pc:sldChg>
      <pc:sldChg chg="modSp new mod">
        <pc:chgData name="ozge yilmaz" userId="b45860e4248f2f5e" providerId="LiveId" clId="{A4AE7019-1C83-42A2-A97B-F85EE36E9900}" dt="2022-06-13T06:58:53.914" v="118717"/>
        <pc:sldMkLst>
          <pc:docMk/>
          <pc:sldMk cId="2687011311" sldId="321"/>
        </pc:sldMkLst>
        <pc:spChg chg="mod">
          <ac:chgData name="ozge yilmaz" userId="b45860e4248f2f5e" providerId="LiveId" clId="{A4AE7019-1C83-42A2-A97B-F85EE36E9900}" dt="2022-06-13T06:58:53.914" v="118717"/>
          <ac:spMkLst>
            <pc:docMk/>
            <pc:sldMk cId="2687011311" sldId="321"/>
            <ac:spMk id="2" creationId="{687FAA73-D617-3744-88D6-3572826C5D4A}"/>
          </ac:spMkLst>
        </pc:spChg>
        <pc:spChg chg="mod">
          <ac:chgData name="ozge yilmaz" userId="b45860e4248f2f5e" providerId="LiveId" clId="{A4AE7019-1C83-42A2-A97B-F85EE36E9900}" dt="2022-06-13T06:58:53.914" v="118717"/>
          <ac:spMkLst>
            <pc:docMk/>
            <pc:sldMk cId="2687011311" sldId="321"/>
            <ac:spMk id="3" creationId="{F8D2E937-BA0E-5A15-720F-BE917502ECB0}"/>
          </ac:spMkLst>
        </pc:spChg>
      </pc:sldChg>
      <pc:sldChg chg="modSp new mod">
        <pc:chgData name="ozge yilmaz" userId="b45860e4248f2f5e" providerId="LiveId" clId="{A4AE7019-1C83-42A2-A97B-F85EE36E9900}" dt="2022-06-13T06:58:53.914" v="118717"/>
        <pc:sldMkLst>
          <pc:docMk/>
          <pc:sldMk cId="392243239" sldId="322"/>
        </pc:sldMkLst>
        <pc:spChg chg="mod">
          <ac:chgData name="ozge yilmaz" userId="b45860e4248f2f5e" providerId="LiveId" clId="{A4AE7019-1C83-42A2-A97B-F85EE36E9900}" dt="2022-06-13T06:58:53.914" v="118717"/>
          <ac:spMkLst>
            <pc:docMk/>
            <pc:sldMk cId="392243239" sldId="322"/>
            <ac:spMk id="2" creationId="{0ECC4354-1977-CCAE-DCD0-A97B4E1C31DC}"/>
          </ac:spMkLst>
        </pc:spChg>
        <pc:spChg chg="mod">
          <ac:chgData name="ozge yilmaz" userId="b45860e4248f2f5e" providerId="LiveId" clId="{A4AE7019-1C83-42A2-A97B-F85EE36E9900}" dt="2022-06-13T06:58:53.914" v="118717"/>
          <ac:spMkLst>
            <pc:docMk/>
            <pc:sldMk cId="392243239" sldId="322"/>
            <ac:spMk id="3" creationId="{6723351B-F4C9-B4C1-BD9D-6D02030570D3}"/>
          </ac:spMkLst>
        </pc:spChg>
      </pc:sldChg>
      <pc:sldChg chg="modSp new mod">
        <pc:chgData name="ozge yilmaz" userId="b45860e4248f2f5e" providerId="LiveId" clId="{A4AE7019-1C83-42A2-A97B-F85EE36E9900}" dt="2022-06-13T06:58:53.914" v="118717"/>
        <pc:sldMkLst>
          <pc:docMk/>
          <pc:sldMk cId="2648324738" sldId="323"/>
        </pc:sldMkLst>
        <pc:spChg chg="mod">
          <ac:chgData name="ozge yilmaz" userId="b45860e4248f2f5e" providerId="LiveId" clId="{A4AE7019-1C83-42A2-A97B-F85EE36E9900}" dt="2022-06-13T06:58:53.914" v="118717"/>
          <ac:spMkLst>
            <pc:docMk/>
            <pc:sldMk cId="2648324738" sldId="323"/>
            <ac:spMk id="2" creationId="{C9246FF9-BB40-1A9E-E045-4FDEB014E1FA}"/>
          </ac:spMkLst>
        </pc:spChg>
        <pc:spChg chg="mod">
          <ac:chgData name="ozge yilmaz" userId="b45860e4248f2f5e" providerId="LiveId" clId="{A4AE7019-1C83-42A2-A97B-F85EE36E9900}" dt="2022-06-13T06:58:53.914" v="118717"/>
          <ac:spMkLst>
            <pc:docMk/>
            <pc:sldMk cId="2648324738" sldId="323"/>
            <ac:spMk id="3" creationId="{6A54C8AA-9129-A523-C63E-BFA656021D1B}"/>
          </ac:spMkLst>
        </pc:spChg>
      </pc:sldChg>
      <pc:sldChg chg="modSp new mod">
        <pc:chgData name="ozge yilmaz" userId="b45860e4248f2f5e" providerId="LiveId" clId="{A4AE7019-1C83-42A2-A97B-F85EE36E9900}" dt="2022-06-13T06:58:53.914" v="118717"/>
        <pc:sldMkLst>
          <pc:docMk/>
          <pc:sldMk cId="3445136184" sldId="324"/>
        </pc:sldMkLst>
        <pc:spChg chg="mod">
          <ac:chgData name="ozge yilmaz" userId="b45860e4248f2f5e" providerId="LiveId" clId="{A4AE7019-1C83-42A2-A97B-F85EE36E9900}" dt="2022-06-13T06:58:53.914" v="118717"/>
          <ac:spMkLst>
            <pc:docMk/>
            <pc:sldMk cId="3445136184" sldId="324"/>
            <ac:spMk id="2" creationId="{C588A69E-7CAE-654C-9343-11F25B6F351B}"/>
          </ac:spMkLst>
        </pc:spChg>
        <pc:spChg chg="mod">
          <ac:chgData name="ozge yilmaz" userId="b45860e4248f2f5e" providerId="LiveId" clId="{A4AE7019-1C83-42A2-A97B-F85EE36E9900}" dt="2022-06-13T06:58:53.914" v="118717"/>
          <ac:spMkLst>
            <pc:docMk/>
            <pc:sldMk cId="3445136184" sldId="324"/>
            <ac:spMk id="3" creationId="{9B8B1173-EA49-9041-D2E0-64A67D524053}"/>
          </ac:spMkLst>
        </pc:spChg>
      </pc:sldChg>
      <pc:sldChg chg="modSp new mod">
        <pc:chgData name="ozge yilmaz" userId="b45860e4248f2f5e" providerId="LiveId" clId="{A4AE7019-1C83-42A2-A97B-F85EE36E9900}" dt="2022-06-13T06:58:53.914" v="118717"/>
        <pc:sldMkLst>
          <pc:docMk/>
          <pc:sldMk cId="3766596715" sldId="325"/>
        </pc:sldMkLst>
        <pc:spChg chg="mod">
          <ac:chgData name="ozge yilmaz" userId="b45860e4248f2f5e" providerId="LiveId" clId="{A4AE7019-1C83-42A2-A97B-F85EE36E9900}" dt="2022-06-13T06:58:53.914" v="118717"/>
          <ac:spMkLst>
            <pc:docMk/>
            <pc:sldMk cId="3766596715" sldId="325"/>
            <ac:spMk id="2" creationId="{E84ECC6D-50CC-84A6-053E-E2B7A782D2A8}"/>
          </ac:spMkLst>
        </pc:spChg>
        <pc:spChg chg="mod">
          <ac:chgData name="ozge yilmaz" userId="b45860e4248f2f5e" providerId="LiveId" clId="{A4AE7019-1C83-42A2-A97B-F85EE36E9900}" dt="2022-06-13T06:58:53.914" v="118717"/>
          <ac:spMkLst>
            <pc:docMk/>
            <pc:sldMk cId="3766596715" sldId="325"/>
            <ac:spMk id="3" creationId="{713E89FE-D7DB-995D-B36C-2F39557A788D}"/>
          </ac:spMkLst>
        </pc:spChg>
      </pc:sldChg>
      <pc:sldChg chg="modSp new mod">
        <pc:chgData name="ozge yilmaz" userId="b45860e4248f2f5e" providerId="LiveId" clId="{A4AE7019-1C83-42A2-A97B-F85EE36E9900}" dt="2022-06-13T06:58:53.914" v="118717"/>
        <pc:sldMkLst>
          <pc:docMk/>
          <pc:sldMk cId="1535693010" sldId="326"/>
        </pc:sldMkLst>
        <pc:spChg chg="mod">
          <ac:chgData name="ozge yilmaz" userId="b45860e4248f2f5e" providerId="LiveId" clId="{A4AE7019-1C83-42A2-A97B-F85EE36E9900}" dt="2022-06-13T06:58:53.914" v="118717"/>
          <ac:spMkLst>
            <pc:docMk/>
            <pc:sldMk cId="1535693010" sldId="326"/>
            <ac:spMk id="2" creationId="{873B18A3-0211-7B21-7EE1-4BEF71BDA10A}"/>
          </ac:spMkLst>
        </pc:spChg>
        <pc:spChg chg="mod">
          <ac:chgData name="ozge yilmaz" userId="b45860e4248f2f5e" providerId="LiveId" clId="{A4AE7019-1C83-42A2-A97B-F85EE36E9900}" dt="2022-06-13T06:58:53.914" v="118717"/>
          <ac:spMkLst>
            <pc:docMk/>
            <pc:sldMk cId="1535693010" sldId="326"/>
            <ac:spMk id="3" creationId="{B3CD38D7-27FF-915E-3B13-710F76DFCE9D}"/>
          </ac:spMkLst>
        </pc:spChg>
      </pc:sldChg>
      <pc:sldChg chg="modSp new mod">
        <pc:chgData name="ozge yilmaz" userId="b45860e4248f2f5e" providerId="LiveId" clId="{A4AE7019-1C83-42A2-A97B-F85EE36E9900}" dt="2022-06-13T06:58:53.914" v="118717"/>
        <pc:sldMkLst>
          <pc:docMk/>
          <pc:sldMk cId="3548403527" sldId="327"/>
        </pc:sldMkLst>
        <pc:spChg chg="mod">
          <ac:chgData name="ozge yilmaz" userId="b45860e4248f2f5e" providerId="LiveId" clId="{A4AE7019-1C83-42A2-A97B-F85EE36E9900}" dt="2022-06-13T06:58:53.914" v="118717"/>
          <ac:spMkLst>
            <pc:docMk/>
            <pc:sldMk cId="3548403527" sldId="327"/>
            <ac:spMk id="2" creationId="{63D3C71B-E669-936A-C56E-086C4E8B51B6}"/>
          </ac:spMkLst>
        </pc:spChg>
        <pc:spChg chg="mod">
          <ac:chgData name="ozge yilmaz" userId="b45860e4248f2f5e" providerId="LiveId" clId="{A4AE7019-1C83-42A2-A97B-F85EE36E9900}" dt="2022-06-13T06:58:53.914" v="118717"/>
          <ac:spMkLst>
            <pc:docMk/>
            <pc:sldMk cId="3548403527" sldId="327"/>
            <ac:spMk id="3" creationId="{E427CF60-28A5-8E3C-C177-03B95D9CC9DB}"/>
          </ac:spMkLst>
        </pc:spChg>
      </pc:sldChg>
      <pc:sldChg chg="modSp mod">
        <pc:chgData name="ozge yilmaz" userId="b45860e4248f2f5e" providerId="LiveId" clId="{A4AE7019-1C83-42A2-A97B-F85EE36E9900}" dt="2022-06-13T06:58:53.914" v="118717"/>
        <pc:sldMkLst>
          <pc:docMk/>
          <pc:sldMk cId="2528048512" sldId="328"/>
        </pc:sldMkLst>
        <pc:spChg chg="mod">
          <ac:chgData name="ozge yilmaz" userId="b45860e4248f2f5e" providerId="LiveId" clId="{A4AE7019-1C83-42A2-A97B-F85EE36E9900}" dt="2022-06-13T06:58:53.914" v="118717"/>
          <ac:spMkLst>
            <pc:docMk/>
            <pc:sldMk cId="2528048512" sldId="328"/>
            <ac:spMk id="2" creationId="{DE929C2D-8850-2FCF-74FD-4676BB64341E}"/>
          </ac:spMkLst>
        </pc:spChg>
        <pc:spChg chg="mod">
          <ac:chgData name="ozge yilmaz" userId="b45860e4248f2f5e" providerId="LiveId" clId="{A4AE7019-1C83-42A2-A97B-F85EE36E9900}" dt="2022-06-13T06:58:53.914" v="118717"/>
          <ac:spMkLst>
            <pc:docMk/>
            <pc:sldMk cId="2528048512" sldId="328"/>
            <ac:spMk id="3" creationId="{D7E765EF-B478-9908-45BB-EEF497B2EA17}"/>
          </ac:spMkLst>
        </pc:spChg>
      </pc:sldChg>
      <pc:sldChg chg="modSp mod">
        <pc:chgData name="ozge yilmaz" userId="b45860e4248f2f5e" providerId="LiveId" clId="{A4AE7019-1C83-42A2-A97B-F85EE36E9900}" dt="2022-06-13T06:58:53.914" v="118717"/>
        <pc:sldMkLst>
          <pc:docMk/>
          <pc:sldMk cId="333940467" sldId="329"/>
        </pc:sldMkLst>
        <pc:spChg chg="mod">
          <ac:chgData name="ozge yilmaz" userId="b45860e4248f2f5e" providerId="LiveId" clId="{A4AE7019-1C83-42A2-A97B-F85EE36E9900}" dt="2022-06-13T06:58:53.914" v="118717"/>
          <ac:spMkLst>
            <pc:docMk/>
            <pc:sldMk cId="333940467" sldId="329"/>
            <ac:spMk id="2" creationId="{DA53C09F-0518-154A-A665-B2B76BCD136B}"/>
          </ac:spMkLst>
        </pc:spChg>
        <pc:spChg chg="mod">
          <ac:chgData name="ozge yilmaz" userId="b45860e4248f2f5e" providerId="LiveId" clId="{A4AE7019-1C83-42A2-A97B-F85EE36E9900}" dt="2022-06-13T06:58:53.914" v="118717"/>
          <ac:spMkLst>
            <pc:docMk/>
            <pc:sldMk cId="333940467" sldId="329"/>
            <ac:spMk id="3" creationId="{BB45B301-2F96-5568-1EB8-FCD77CB81F24}"/>
          </ac:spMkLst>
        </pc:spChg>
      </pc:sldChg>
      <pc:sldChg chg="modSp mod">
        <pc:chgData name="ozge yilmaz" userId="b45860e4248f2f5e" providerId="LiveId" clId="{A4AE7019-1C83-42A2-A97B-F85EE36E9900}" dt="2022-06-13T06:58:53.914" v="118717"/>
        <pc:sldMkLst>
          <pc:docMk/>
          <pc:sldMk cId="3639377936" sldId="330"/>
        </pc:sldMkLst>
        <pc:spChg chg="mod">
          <ac:chgData name="ozge yilmaz" userId="b45860e4248f2f5e" providerId="LiveId" clId="{A4AE7019-1C83-42A2-A97B-F85EE36E9900}" dt="2022-06-13T06:58:53.914" v="118717"/>
          <ac:spMkLst>
            <pc:docMk/>
            <pc:sldMk cId="3639377936" sldId="330"/>
            <ac:spMk id="2" creationId="{0131C7C3-4FE5-755F-4896-0156065FD540}"/>
          </ac:spMkLst>
        </pc:spChg>
        <pc:spChg chg="mod">
          <ac:chgData name="ozge yilmaz" userId="b45860e4248f2f5e" providerId="LiveId" clId="{A4AE7019-1C83-42A2-A97B-F85EE36E9900}" dt="2022-06-13T06:58:53.914" v="118717"/>
          <ac:spMkLst>
            <pc:docMk/>
            <pc:sldMk cId="3639377936" sldId="330"/>
            <ac:spMk id="3" creationId="{077C5018-771E-FED1-1E0E-F4F24DF137D3}"/>
          </ac:spMkLst>
        </pc:spChg>
      </pc:sldChg>
      <pc:sldChg chg="modSp new mod">
        <pc:chgData name="ozge yilmaz" userId="b45860e4248f2f5e" providerId="LiveId" clId="{A4AE7019-1C83-42A2-A97B-F85EE36E9900}" dt="2022-06-13T06:58:53.914" v="118717"/>
        <pc:sldMkLst>
          <pc:docMk/>
          <pc:sldMk cId="3909451926" sldId="331"/>
        </pc:sldMkLst>
        <pc:spChg chg="mod">
          <ac:chgData name="ozge yilmaz" userId="b45860e4248f2f5e" providerId="LiveId" clId="{A4AE7019-1C83-42A2-A97B-F85EE36E9900}" dt="2022-06-13T06:58:53.914" v="118717"/>
          <ac:spMkLst>
            <pc:docMk/>
            <pc:sldMk cId="3909451926" sldId="331"/>
            <ac:spMk id="2" creationId="{1A204DE4-54D9-E9FF-E2AB-44ED35ABEEAA}"/>
          </ac:spMkLst>
        </pc:spChg>
        <pc:spChg chg="mod">
          <ac:chgData name="ozge yilmaz" userId="b45860e4248f2f5e" providerId="LiveId" clId="{A4AE7019-1C83-42A2-A97B-F85EE36E9900}" dt="2022-06-13T06:58:53.914" v="118717"/>
          <ac:spMkLst>
            <pc:docMk/>
            <pc:sldMk cId="3909451926" sldId="331"/>
            <ac:spMk id="3" creationId="{FC655AC5-EBEA-EA4C-F42D-677BB41BE657}"/>
          </ac:spMkLst>
        </pc:spChg>
      </pc:sldChg>
      <pc:sldChg chg="modSp new mod">
        <pc:chgData name="ozge yilmaz" userId="b45860e4248f2f5e" providerId="LiveId" clId="{A4AE7019-1C83-42A2-A97B-F85EE36E9900}" dt="2022-06-13T06:58:53.914" v="118717"/>
        <pc:sldMkLst>
          <pc:docMk/>
          <pc:sldMk cId="2913233741" sldId="332"/>
        </pc:sldMkLst>
        <pc:spChg chg="mod">
          <ac:chgData name="ozge yilmaz" userId="b45860e4248f2f5e" providerId="LiveId" clId="{A4AE7019-1C83-42A2-A97B-F85EE36E9900}" dt="2022-06-13T06:58:53.914" v="118717"/>
          <ac:spMkLst>
            <pc:docMk/>
            <pc:sldMk cId="2913233741" sldId="332"/>
            <ac:spMk id="2" creationId="{7F49D45D-98C5-A56B-F8EE-A46F83350E40}"/>
          </ac:spMkLst>
        </pc:spChg>
        <pc:spChg chg="mod">
          <ac:chgData name="ozge yilmaz" userId="b45860e4248f2f5e" providerId="LiveId" clId="{A4AE7019-1C83-42A2-A97B-F85EE36E9900}" dt="2022-06-13T06:58:53.914" v="118717"/>
          <ac:spMkLst>
            <pc:docMk/>
            <pc:sldMk cId="2913233741" sldId="332"/>
            <ac:spMk id="3" creationId="{6C47C314-B307-246E-1B6C-A62907AC334B}"/>
          </ac:spMkLst>
        </pc:spChg>
      </pc:sldChg>
      <pc:sldChg chg="modSp new mod">
        <pc:chgData name="ozge yilmaz" userId="b45860e4248f2f5e" providerId="LiveId" clId="{A4AE7019-1C83-42A2-A97B-F85EE36E9900}" dt="2022-06-13T06:58:53.914" v="118717"/>
        <pc:sldMkLst>
          <pc:docMk/>
          <pc:sldMk cId="2396069179" sldId="333"/>
        </pc:sldMkLst>
        <pc:spChg chg="mod">
          <ac:chgData name="ozge yilmaz" userId="b45860e4248f2f5e" providerId="LiveId" clId="{A4AE7019-1C83-42A2-A97B-F85EE36E9900}" dt="2022-06-13T06:58:53.914" v="118717"/>
          <ac:spMkLst>
            <pc:docMk/>
            <pc:sldMk cId="2396069179" sldId="333"/>
            <ac:spMk id="2" creationId="{2F79B30C-1C64-C769-C655-32D01D3089C0}"/>
          </ac:spMkLst>
        </pc:spChg>
        <pc:spChg chg="mod">
          <ac:chgData name="ozge yilmaz" userId="b45860e4248f2f5e" providerId="LiveId" clId="{A4AE7019-1C83-42A2-A97B-F85EE36E9900}" dt="2022-06-13T06:58:53.914" v="118717"/>
          <ac:spMkLst>
            <pc:docMk/>
            <pc:sldMk cId="2396069179" sldId="333"/>
            <ac:spMk id="3" creationId="{7E3C8861-DDC6-0A73-E352-4CA2B4ABCCEE}"/>
          </ac:spMkLst>
        </pc:spChg>
      </pc:sldChg>
      <pc:sldChg chg="modSp new mod">
        <pc:chgData name="ozge yilmaz" userId="b45860e4248f2f5e" providerId="LiveId" clId="{A4AE7019-1C83-42A2-A97B-F85EE36E9900}" dt="2022-06-13T06:58:53.914" v="118717"/>
        <pc:sldMkLst>
          <pc:docMk/>
          <pc:sldMk cId="543395373" sldId="334"/>
        </pc:sldMkLst>
        <pc:spChg chg="mod">
          <ac:chgData name="ozge yilmaz" userId="b45860e4248f2f5e" providerId="LiveId" clId="{A4AE7019-1C83-42A2-A97B-F85EE36E9900}" dt="2022-06-13T06:58:53.914" v="118717"/>
          <ac:spMkLst>
            <pc:docMk/>
            <pc:sldMk cId="543395373" sldId="334"/>
            <ac:spMk id="2" creationId="{6ACEE734-2131-ED0D-C45F-A939B5F6D9A4}"/>
          </ac:spMkLst>
        </pc:spChg>
        <pc:spChg chg="mod">
          <ac:chgData name="ozge yilmaz" userId="b45860e4248f2f5e" providerId="LiveId" clId="{A4AE7019-1C83-42A2-A97B-F85EE36E9900}" dt="2022-06-13T06:58:53.914" v="118717"/>
          <ac:spMkLst>
            <pc:docMk/>
            <pc:sldMk cId="543395373" sldId="334"/>
            <ac:spMk id="3" creationId="{8467ED1D-D24B-27D5-FFAA-C572C23BC48E}"/>
          </ac:spMkLst>
        </pc:spChg>
      </pc:sldChg>
      <pc:sldChg chg="modSp new mod">
        <pc:chgData name="ozge yilmaz" userId="b45860e4248f2f5e" providerId="LiveId" clId="{A4AE7019-1C83-42A2-A97B-F85EE36E9900}" dt="2022-06-13T06:58:53.914" v="118717"/>
        <pc:sldMkLst>
          <pc:docMk/>
          <pc:sldMk cId="3253046779" sldId="335"/>
        </pc:sldMkLst>
        <pc:spChg chg="mod">
          <ac:chgData name="ozge yilmaz" userId="b45860e4248f2f5e" providerId="LiveId" clId="{A4AE7019-1C83-42A2-A97B-F85EE36E9900}" dt="2022-06-13T06:58:53.914" v="118717"/>
          <ac:spMkLst>
            <pc:docMk/>
            <pc:sldMk cId="3253046779" sldId="335"/>
            <ac:spMk id="2" creationId="{025FB850-EDB4-B39E-9651-DEEA1756AAFB}"/>
          </ac:spMkLst>
        </pc:spChg>
        <pc:spChg chg="mod">
          <ac:chgData name="ozge yilmaz" userId="b45860e4248f2f5e" providerId="LiveId" clId="{A4AE7019-1C83-42A2-A97B-F85EE36E9900}" dt="2022-06-13T06:58:53.914" v="118717"/>
          <ac:spMkLst>
            <pc:docMk/>
            <pc:sldMk cId="3253046779" sldId="335"/>
            <ac:spMk id="3" creationId="{7282FEE0-1ADD-5872-1E70-CC0A1188863F}"/>
          </ac:spMkLst>
        </pc:spChg>
      </pc:sldChg>
      <pc:sldChg chg="modSp new mod">
        <pc:chgData name="ozge yilmaz" userId="b45860e4248f2f5e" providerId="LiveId" clId="{A4AE7019-1C83-42A2-A97B-F85EE36E9900}" dt="2022-06-13T06:58:53.914" v="118717"/>
        <pc:sldMkLst>
          <pc:docMk/>
          <pc:sldMk cId="4152828400" sldId="336"/>
        </pc:sldMkLst>
        <pc:spChg chg="mod">
          <ac:chgData name="ozge yilmaz" userId="b45860e4248f2f5e" providerId="LiveId" clId="{A4AE7019-1C83-42A2-A97B-F85EE36E9900}" dt="2022-06-13T06:58:53.914" v="118717"/>
          <ac:spMkLst>
            <pc:docMk/>
            <pc:sldMk cId="4152828400" sldId="336"/>
            <ac:spMk id="2" creationId="{201CD927-1061-4AE0-94E7-A1C3BA12CFAE}"/>
          </ac:spMkLst>
        </pc:spChg>
        <pc:spChg chg="mod">
          <ac:chgData name="ozge yilmaz" userId="b45860e4248f2f5e" providerId="LiveId" clId="{A4AE7019-1C83-42A2-A97B-F85EE36E9900}" dt="2022-06-13T06:58:53.914" v="118717"/>
          <ac:spMkLst>
            <pc:docMk/>
            <pc:sldMk cId="4152828400" sldId="336"/>
            <ac:spMk id="3" creationId="{0F34E6C3-3DD5-D455-F0C5-53EECCA89E16}"/>
          </ac:spMkLst>
        </pc:spChg>
      </pc:sldChg>
      <pc:sldChg chg="modSp new mod">
        <pc:chgData name="ozge yilmaz" userId="b45860e4248f2f5e" providerId="LiveId" clId="{A4AE7019-1C83-42A2-A97B-F85EE36E9900}" dt="2022-06-13T06:58:53.914" v="118717"/>
        <pc:sldMkLst>
          <pc:docMk/>
          <pc:sldMk cId="4098058767" sldId="337"/>
        </pc:sldMkLst>
        <pc:spChg chg="mod">
          <ac:chgData name="ozge yilmaz" userId="b45860e4248f2f5e" providerId="LiveId" clId="{A4AE7019-1C83-42A2-A97B-F85EE36E9900}" dt="2022-06-13T06:58:53.914" v="118717"/>
          <ac:spMkLst>
            <pc:docMk/>
            <pc:sldMk cId="4098058767" sldId="337"/>
            <ac:spMk id="2" creationId="{32B4FAB9-8905-D6D3-62FA-F2C2F3286F1D}"/>
          </ac:spMkLst>
        </pc:spChg>
        <pc:spChg chg="mod">
          <ac:chgData name="ozge yilmaz" userId="b45860e4248f2f5e" providerId="LiveId" clId="{A4AE7019-1C83-42A2-A97B-F85EE36E9900}" dt="2022-06-13T06:58:53.914" v="118717"/>
          <ac:spMkLst>
            <pc:docMk/>
            <pc:sldMk cId="4098058767" sldId="337"/>
            <ac:spMk id="3" creationId="{70E08B31-C834-CEB7-7FF8-2FB0FEF4FFCD}"/>
          </ac:spMkLst>
        </pc:spChg>
      </pc:sldChg>
      <pc:sldChg chg="modSp new mod">
        <pc:chgData name="ozge yilmaz" userId="b45860e4248f2f5e" providerId="LiveId" clId="{A4AE7019-1C83-42A2-A97B-F85EE36E9900}" dt="2022-06-13T06:58:53.914" v="118717"/>
        <pc:sldMkLst>
          <pc:docMk/>
          <pc:sldMk cId="2412648559" sldId="338"/>
        </pc:sldMkLst>
        <pc:spChg chg="mod">
          <ac:chgData name="ozge yilmaz" userId="b45860e4248f2f5e" providerId="LiveId" clId="{A4AE7019-1C83-42A2-A97B-F85EE36E9900}" dt="2022-06-13T06:58:53.914" v="118717"/>
          <ac:spMkLst>
            <pc:docMk/>
            <pc:sldMk cId="2412648559" sldId="338"/>
            <ac:spMk id="2" creationId="{5F2B898D-F049-8258-0883-B04ADB89BC53}"/>
          </ac:spMkLst>
        </pc:spChg>
        <pc:spChg chg="mod">
          <ac:chgData name="ozge yilmaz" userId="b45860e4248f2f5e" providerId="LiveId" clId="{A4AE7019-1C83-42A2-A97B-F85EE36E9900}" dt="2022-06-13T06:58:53.914" v="118717"/>
          <ac:spMkLst>
            <pc:docMk/>
            <pc:sldMk cId="2412648559" sldId="338"/>
            <ac:spMk id="3" creationId="{B2EDE977-53A4-98E8-A2AE-01405A5EE81B}"/>
          </ac:spMkLst>
        </pc:spChg>
      </pc:sldChg>
      <pc:sldChg chg="modSp new mod">
        <pc:chgData name="ozge yilmaz" userId="b45860e4248f2f5e" providerId="LiveId" clId="{A4AE7019-1C83-42A2-A97B-F85EE36E9900}" dt="2022-06-13T06:58:53.914" v="118717"/>
        <pc:sldMkLst>
          <pc:docMk/>
          <pc:sldMk cId="3755192324" sldId="339"/>
        </pc:sldMkLst>
        <pc:spChg chg="mod">
          <ac:chgData name="ozge yilmaz" userId="b45860e4248f2f5e" providerId="LiveId" clId="{A4AE7019-1C83-42A2-A97B-F85EE36E9900}" dt="2022-06-13T06:58:53.914" v="118717"/>
          <ac:spMkLst>
            <pc:docMk/>
            <pc:sldMk cId="3755192324" sldId="339"/>
            <ac:spMk id="2" creationId="{7EC6A72E-0D80-2C47-29B4-5534A6432CA0}"/>
          </ac:spMkLst>
        </pc:spChg>
        <pc:spChg chg="mod">
          <ac:chgData name="ozge yilmaz" userId="b45860e4248f2f5e" providerId="LiveId" clId="{A4AE7019-1C83-42A2-A97B-F85EE36E9900}" dt="2022-06-13T06:58:53.914" v="118717"/>
          <ac:spMkLst>
            <pc:docMk/>
            <pc:sldMk cId="3755192324" sldId="339"/>
            <ac:spMk id="3" creationId="{3A479855-B4C0-3876-83DD-0E9D9C7EDFB1}"/>
          </ac:spMkLst>
        </pc:spChg>
      </pc:sldChg>
      <pc:sldChg chg="modSp new mod">
        <pc:chgData name="ozge yilmaz" userId="b45860e4248f2f5e" providerId="LiveId" clId="{A4AE7019-1C83-42A2-A97B-F85EE36E9900}" dt="2022-06-13T06:58:53.914" v="118717"/>
        <pc:sldMkLst>
          <pc:docMk/>
          <pc:sldMk cId="175172063" sldId="340"/>
        </pc:sldMkLst>
        <pc:spChg chg="mod">
          <ac:chgData name="ozge yilmaz" userId="b45860e4248f2f5e" providerId="LiveId" clId="{A4AE7019-1C83-42A2-A97B-F85EE36E9900}" dt="2022-06-13T06:58:53.914" v="118717"/>
          <ac:spMkLst>
            <pc:docMk/>
            <pc:sldMk cId="175172063" sldId="340"/>
            <ac:spMk id="2" creationId="{F409F812-5B91-50D6-A565-D9D46C628D16}"/>
          </ac:spMkLst>
        </pc:spChg>
        <pc:spChg chg="mod">
          <ac:chgData name="ozge yilmaz" userId="b45860e4248f2f5e" providerId="LiveId" clId="{A4AE7019-1C83-42A2-A97B-F85EE36E9900}" dt="2022-06-13T06:58:53.914" v="118717"/>
          <ac:spMkLst>
            <pc:docMk/>
            <pc:sldMk cId="175172063" sldId="340"/>
            <ac:spMk id="3" creationId="{2345B50B-1DB7-D223-4AA0-8AFD06E063D6}"/>
          </ac:spMkLst>
        </pc:spChg>
      </pc:sldChg>
      <pc:sldChg chg="modSp new mod">
        <pc:chgData name="ozge yilmaz" userId="b45860e4248f2f5e" providerId="LiveId" clId="{A4AE7019-1C83-42A2-A97B-F85EE36E9900}" dt="2022-06-13T06:58:53.914" v="118717"/>
        <pc:sldMkLst>
          <pc:docMk/>
          <pc:sldMk cId="3900436274" sldId="341"/>
        </pc:sldMkLst>
        <pc:spChg chg="mod">
          <ac:chgData name="ozge yilmaz" userId="b45860e4248f2f5e" providerId="LiveId" clId="{A4AE7019-1C83-42A2-A97B-F85EE36E9900}" dt="2022-06-13T06:58:53.914" v="118717"/>
          <ac:spMkLst>
            <pc:docMk/>
            <pc:sldMk cId="3900436274" sldId="341"/>
            <ac:spMk id="2" creationId="{5D2F2502-3ECC-D347-2D59-010F4911E8F8}"/>
          </ac:spMkLst>
        </pc:spChg>
        <pc:spChg chg="mod">
          <ac:chgData name="ozge yilmaz" userId="b45860e4248f2f5e" providerId="LiveId" clId="{A4AE7019-1C83-42A2-A97B-F85EE36E9900}" dt="2022-06-13T06:58:53.914" v="118717"/>
          <ac:spMkLst>
            <pc:docMk/>
            <pc:sldMk cId="3900436274" sldId="341"/>
            <ac:spMk id="3" creationId="{BDADFC08-3B97-8D67-3ACC-DDB8F6B2C99A}"/>
          </ac:spMkLst>
        </pc:spChg>
      </pc:sldChg>
      <pc:sldChg chg="modSp new mod">
        <pc:chgData name="ozge yilmaz" userId="b45860e4248f2f5e" providerId="LiveId" clId="{A4AE7019-1C83-42A2-A97B-F85EE36E9900}" dt="2022-06-13T06:58:53.914" v="118717"/>
        <pc:sldMkLst>
          <pc:docMk/>
          <pc:sldMk cId="2410692250" sldId="342"/>
        </pc:sldMkLst>
        <pc:spChg chg="mod">
          <ac:chgData name="ozge yilmaz" userId="b45860e4248f2f5e" providerId="LiveId" clId="{A4AE7019-1C83-42A2-A97B-F85EE36E9900}" dt="2022-06-13T06:58:53.914" v="118717"/>
          <ac:spMkLst>
            <pc:docMk/>
            <pc:sldMk cId="2410692250" sldId="342"/>
            <ac:spMk id="2" creationId="{BD8A84FD-C5B8-F51F-E18C-ED4503AA10DA}"/>
          </ac:spMkLst>
        </pc:spChg>
        <pc:spChg chg="mod">
          <ac:chgData name="ozge yilmaz" userId="b45860e4248f2f5e" providerId="LiveId" clId="{A4AE7019-1C83-42A2-A97B-F85EE36E9900}" dt="2022-06-13T06:58:53.914" v="118717"/>
          <ac:spMkLst>
            <pc:docMk/>
            <pc:sldMk cId="2410692250" sldId="342"/>
            <ac:spMk id="3" creationId="{172E9FD4-41EA-CD73-EE38-160B3B5ACD60}"/>
          </ac:spMkLst>
        </pc:spChg>
      </pc:sldChg>
      <pc:sldChg chg="modSp new mod">
        <pc:chgData name="ozge yilmaz" userId="b45860e4248f2f5e" providerId="LiveId" clId="{A4AE7019-1C83-42A2-A97B-F85EE36E9900}" dt="2022-06-13T06:58:53.914" v="118717"/>
        <pc:sldMkLst>
          <pc:docMk/>
          <pc:sldMk cId="1741402976" sldId="343"/>
        </pc:sldMkLst>
        <pc:spChg chg="mod">
          <ac:chgData name="ozge yilmaz" userId="b45860e4248f2f5e" providerId="LiveId" clId="{A4AE7019-1C83-42A2-A97B-F85EE36E9900}" dt="2022-06-13T06:58:53.914" v="118717"/>
          <ac:spMkLst>
            <pc:docMk/>
            <pc:sldMk cId="1741402976" sldId="343"/>
            <ac:spMk id="2" creationId="{4F885B78-1C5E-EBC3-9968-FEFF4A08895A}"/>
          </ac:spMkLst>
        </pc:spChg>
        <pc:spChg chg="mod">
          <ac:chgData name="ozge yilmaz" userId="b45860e4248f2f5e" providerId="LiveId" clId="{A4AE7019-1C83-42A2-A97B-F85EE36E9900}" dt="2022-06-13T06:58:53.914" v="118717"/>
          <ac:spMkLst>
            <pc:docMk/>
            <pc:sldMk cId="1741402976" sldId="343"/>
            <ac:spMk id="3" creationId="{DAE885DC-712D-1C10-49E1-1C081BA0A5B3}"/>
          </ac:spMkLst>
        </pc:spChg>
      </pc:sldChg>
      <pc:sldChg chg="modSp new mod">
        <pc:chgData name="ozge yilmaz" userId="b45860e4248f2f5e" providerId="LiveId" clId="{A4AE7019-1C83-42A2-A97B-F85EE36E9900}" dt="2022-06-13T06:58:53.914" v="118717"/>
        <pc:sldMkLst>
          <pc:docMk/>
          <pc:sldMk cId="186232482" sldId="344"/>
        </pc:sldMkLst>
        <pc:spChg chg="mod">
          <ac:chgData name="ozge yilmaz" userId="b45860e4248f2f5e" providerId="LiveId" clId="{A4AE7019-1C83-42A2-A97B-F85EE36E9900}" dt="2022-06-13T06:58:53.914" v="118717"/>
          <ac:spMkLst>
            <pc:docMk/>
            <pc:sldMk cId="186232482" sldId="344"/>
            <ac:spMk id="2" creationId="{22DFF9AC-D300-B53B-88B9-23E0D6481392}"/>
          </ac:spMkLst>
        </pc:spChg>
        <pc:spChg chg="mod">
          <ac:chgData name="ozge yilmaz" userId="b45860e4248f2f5e" providerId="LiveId" clId="{A4AE7019-1C83-42A2-A97B-F85EE36E9900}" dt="2022-06-13T06:58:53.914" v="118717"/>
          <ac:spMkLst>
            <pc:docMk/>
            <pc:sldMk cId="186232482" sldId="344"/>
            <ac:spMk id="3" creationId="{AF64DCDC-2B9D-4BA0-8F42-7EAA737D5F75}"/>
          </ac:spMkLst>
        </pc:spChg>
      </pc:sldChg>
      <pc:sldChg chg="modSp new mod">
        <pc:chgData name="ozge yilmaz" userId="b45860e4248f2f5e" providerId="LiveId" clId="{A4AE7019-1C83-42A2-A97B-F85EE36E9900}" dt="2022-06-13T06:58:53.914" v="118717"/>
        <pc:sldMkLst>
          <pc:docMk/>
          <pc:sldMk cId="2963223181" sldId="345"/>
        </pc:sldMkLst>
        <pc:spChg chg="mod">
          <ac:chgData name="ozge yilmaz" userId="b45860e4248f2f5e" providerId="LiveId" clId="{A4AE7019-1C83-42A2-A97B-F85EE36E9900}" dt="2022-06-13T06:58:53.914" v="118717"/>
          <ac:spMkLst>
            <pc:docMk/>
            <pc:sldMk cId="2963223181" sldId="345"/>
            <ac:spMk id="2" creationId="{BC1D5C7C-F0F8-A17C-DE53-34EAB713DE23}"/>
          </ac:spMkLst>
        </pc:spChg>
        <pc:spChg chg="mod">
          <ac:chgData name="ozge yilmaz" userId="b45860e4248f2f5e" providerId="LiveId" clId="{A4AE7019-1C83-42A2-A97B-F85EE36E9900}" dt="2022-06-13T06:58:53.914" v="118717"/>
          <ac:spMkLst>
            <pc:docMk/>
            <pc:sldMk cId="2963223181" sldId="345"/>
            <ac:spMk id="3" creationId="{A922F50C-1CFE-7959-FFC8-126DE83A1832}"/>
          </ac:spMkLst>
        </pc:spChg>
      </pc:sldChg>
      <pc:sldChg chg="modSp new mod">
        <pc:chgData name="ozge yilmaz" userId="b45860e4248f2f5e" providerId="LiveId" clId="{A4AE7019-1C83-42A2-A97B-F85EE36E9900}" dt="2022-06-13T06:58:53.914" v="118717"/>
        <pc:sldMkLst>
          <pc:docMk/>
          <pc:sldMk cId="2711783757" sldId="346"/>
        </pc:sldMkLst>
        <pc:spChg chg="mod">
          <ac:chgData name="ozge yilmaz" userId="b45860e4248f2f5e" providerId="LiveId" clId="{A4AE7019-1C83-42A2-A97B-F85EE36E9900}" dt="2022-06-13T06:58:53.914" v="118717"/>
          <ac:spMkLst>
            <pc:docMk/>
            <pc:sldMk cId="2711783757" sldId="346"/>
            <ac:spMk id="2" creationId="{C340546A-77D1-1EF3-9C02-D41D1194B8B1}"/>
          </ac:spMkLst>
        </pc:spChg>
        <pc:spChg chg="mod">
          <ac:chgData name="ozge yilmaz" userId="b45860e4248f2f5e" providerId="LiveId" clId="{A4AE7019-1C83-42A2-A97B-F85EE36E9900}" dt="2022-06-13T06:58:53.914" v="118717"/>
          <ac:spMkLst>
            <pc:docMk/>
            <pc:sldMk cId="2711783757" sldId="346"/>
            <ac:spMk id="3" creationId="{7B59C36A-A4FC-0969-0774-97EB280D88FE}"/>
          </ac:spMkLst>
        </pc:spChg>
      </pc:sldChg>
      <pc:sldChg chg="modSp new mod">
        <pc:chgData name="ozge yilmaz" userId="b45860e4248f2f5e" providerId="LiveId" clId="{A4AE7019-1C83-42A2-A97B-F85EE36E9900}" dt="2022-06-13T06:58:53.914" v="118717"/>
        <pc:sldMkLst>
          <pc:docMk/>
          <pc:sldMk cId="1261604651" sldId="347"/>
        </pc:sldMkLst>
        <pc:spChg chg="mod">
          <ac:chgData name="ozge yilmaz" userId="b45860e4248f2f5e" providerId="LiveId" clId="{A4AE7019-1C83-42A2-A97B-F85EE36E9900}" dt="2022-06-13T06:58:53.914" v="118717"/>
          <ac:spMkLst>
            <pc:docMk/>
            <pc:sldMk cId="1261604651" sldId="347"/>
            <ac:spMk id="2" creationId="{9F5B1AB6-1300-B773-F746-233DBDD7EC1A}"/>
          </ac:spMkLst>
        </pc:spChg>
        <pc:spChg chg="mod">
          <ac:chgData name="ozge yilmaz" userId="b45860e4248f2f5e" providerId="LiveId" clId="{A4AE7019-1C83-42A2-A97B-F85EE36E9900}" dt="2022-06-13T06:58:53.914" v="118717"/>
          <ac:spMkLst>
            <pc:docMk/>
            <pc:sldMk cId="1261604651" sldId="347"/>
            <ac:spMk id="3" creationId="{365F0D6F-7B3F-A95A-B1B6-119EC77F76CD}"/>
          </ac:spMkLst>
        </pc:spChg>
      </pc:sldChg>
      <pc:sldChg chg="modSp new mod">
        <pc:chgData name="ozge yilmaz" userId="b45860e4248f2f5e" providerId="LiveId" clId="{A4AE7019-1C83-42A2-A97B-F85EE36E9900}" dt="2022-06-13T06:58:53.914" v="118717"/>
        <pc:sldMkLst>
          <pc:docMk/>
          <pc:sldMk cId="2767598541" sldId="348"/>
        </pc:sldMkLst>
        <pc:spChg chg="mod">
          <ac:chgData name="ozge yilmaz" userId="b45860e4248f2f5e" providerId="LiveId" clId="{A4AE7019-1C83-42A2-A97B-F85EE36E9900}" dt="2022-06-13T06:58:53.914" v="118717"/>
          <ac:spMkLst>
            <pc:docMk/>
            <pc:sldMk cId="2767598541" sldId="348"/>
            <ac:spMk id="2" creationId="{8DC77605-1BCD-3433-C3D6-8ADDA6934C8B}"/>
          </ac:spMkLst>
        </pc:spChg>
        <pc:spChg chg="mod">
          <ac:chgData name="ozge yilmaz" userId="b45860e4248f2f5e" providerId="LiveId" clId="{A4AE7019-1C83-42A2-A97B-F85EE36E9900}" dt="2022-06-13T06:58:53.914" v="118717"/>
          <ac:spMkLst>
            <pc:docMk/>
            <pc:sldMk cId="2767598541" sldId="348"/>
            <ac:spMk id="3" creationId="{95D75C7A-AF08-06B9-BF4D-877FE0541C97}"/>
          </ac:spMkLst>
        </pc:spChg>
      </pc:sldChg>
      <pc:sldChg chg="modSp new mod">
        <pc:chgData name="ozge yilmaz" userId="b45860e4248f2f5e" providerId="LiveId" clId="{A4AE7019-1C83-42A2-A97B-F85EE36E9900}" dt="2022-06-13T06:58:53.914" v="118717"/>
        <pc:sldMkLst>
          <pc:docMk/>
          <pc:sldMk cId="241063600" sldId="349"/>
        </pc:sldMkLst>
        <pc:spChg chg="mod">
          <ac:chgData name="ozge yilmaz" userId="b45860e4248f2f5e" providerId="LiveId" clId="{A4AE7019-1C83-42A2-A97B-F85EE36E9900}" dt="2022-06-13T06:58:53.914" v="118717"/>
          <ac:spMkLst>
            <pc:docMk/>
            <pc:sldMk cId="241063600" sldId="349"/>
            <ac:spMk id="2" creationId="{7789D234-D80D-645A-6E95-F53C3492EA3B}"/>
          </ac:spMkLst>
        </pc:spChg>
        <pc:spChg chg="mod">
          <ac:chgData name="ozge yilmaz" userId="b45860e4248f2f5e" providerId="LiveId" clId="{A4AE7019-1C83-42A2-A97B-F85EE36E9900}" dt="2022-06-13T06:58:53.914" v="118717"/>
          <ac:spMkLst>
            <pc:docMk/>
            <pc:sldMk cId="241063600" sldId="349"/>
            <ac:spMk id="3" creationId="{A5F2DBCC-6479-24A7-B63B-448E2D961B28}"/>
          </ac:spMkLst>
        </pc:spChg>
      </pc:sldChg>
      <pc:sldChg chg="modSp new mod">
        <pc:chgData name="ozge yilmaz" userId="b45860e4248f2f5e" providerId="LiveId" clId="{A4AE7019-1C83-42A2-A97B-F85EE36E9900}" dt="2022-06-13T06:58:53.914" v="118717"/>
        <pc:sldMkLst>
          <pc:docMk/>
          <pc:sldMk cId="3380626282" sldId="350"/>
        </pc:sldMkLst>
        <pc:spChg chg="mod">
          <ac:chgData name="ozge yilmaz" userId="b45860e4248f2f5e" providerId="LiveId" clId="{A4AE7019-1C83-42A2-A97B-F85EE36E9900}" dt="2022-06-13T06:58:53.914" v="118717"/>
          <ac:spMkLst>
            <pc:docMk/>
            <pc:sldMk cId="3380626282" sldId="350"/>
            <ac:spMk id="2" creationId="{F2CC6E47-AF25-D072-B34C-AEEA1AA60FF2}"/>
          </ac:spMkLst>
        </pc:spChg>
        <pc:spChg chg="mod">
          <ac:chgData name="ozge yilmaz" userId="b45860e4248f2f5e" providerId="LiveId" clId="{A4AE7019-1C83-42A2-A97B-F85EE36E9900}" dt="2022-06-13T06:58:53.914" v="118717"/>
          <ac:spMkLst>
            <pc:docMk/>
            <pc:sldMk cId="3380626282" sldId="350"/>
            <ac:spMk id="3" creationId="{3BC24737-2373-B795-C7BB-787884413FAF}"/>
          </ac:spMkLst>
        </pc:spChg>
      </pc:sldChg>
      <pc:sldChg chg="modSp new mod">
        <pc:chgData name="ozge yilmaz" userId="b45860e4248f2f5e" providerId="LiveId" clId="{A4AE7019-1C83-42A2-A97B-F85EE36E9900}" dt="2022-06-13T06:58:53.914" v="118717"/>
        <pc:sldMkLst>
          <pc:docMk/>
          <pc:sldMk cId="1065002922" sldId="351"/>
        </pc:sldMkLst>
        <pc:spChg chg="mod">
          <ac:chgData name="ozge yilmaz" userId="b45860e4248f2f5e" providerId="LiveId" clId="{A4AE7019-1C83-42A2-A97B-F85EE36E9900}" dt="2022-06-13T06:58:53.914" v="118717"/>
          <ac:spMkLst>
            <pc:docMk/>
            <pc:sldMk cId="1065002922" sldId="351"/>
            <ac:spMk id="2" creationId="{5BD0E796-710B-0A52-0E00-3C965C36CACF}"/>
          </ac:spMkLst>
        </pc:spChg>
        <pc:spChg chg="mod">
          <ac:chgData name="ozge yilmaz" userId="b45860e4248f2f5e" providerId="LiveId" clId="{A4AE7019-1C83-42A2-A97B-F85EE36E9900}" dt="2022-06-13T06:58:53.914" v="118717"/>
          <ac:spMkLst>
            <pc:docMk/>
            <pc:sldMk cId="1065002922" sldId="351"/>
            <ac:spMk id="3" creationId="{25AE9EA1-2F0F-CF8C-4A7E-224102F5650C}"/>
          </ac:spMkLst>
        </pc:spChg>
      </pc:sldChg>
      <pc:sldChg chg="modSp new mod">
        <pc:chgData name="ozge yilmaz" userId="b45860e4248f2f5e" providerId="LiveId" clId="{A4AE7019-1C83-42A2-A97B-F85EE36E9900}" dt="2022-06-13T06:58:53.914" v="118717"/>
        <pc:sldMkLst>
          <pc:docMk/>
          <pc:sldMk cId="4054692236" sldId="352"/>
        </pc:sldMkLst>
        <pc:spChg chg="mod">
          <ac:chgData name="ozge yilmaz" userId="b45860e4248f2f5e" providerId="LiveId" clId="{A4AE7019-1C83-42A2-A97B-F85EE36E9900}" dt="2022-06-13T06:58:53.914" v="118717"/>
          <ac:spMkLst>
            <pc:docMk/>
            <pc:sldMk cId="4054692236" sldId="352"/>
            <ac:spMk id="2" creationId="{FDA0E4FE-B32E-EBF9-9F8E-F4610366EC00}"/>
          </ac:spMkLst>
        </pc:spChg>
        <pc:spChg chg="mod">
          <ac:chgData name="ozge yilmaz" userId="b45860e4248f2f5e" providerId="LiveId" clId="{A4AE7019-1C83-42A2-A97B-F85EE36E9900}" dt="2022-06-13T06:58:53.914" v="118717"/>
          <ac:spMkLst>
            <pc:docMk/>
            <pc:sldMk cId="4054692236" sldId="352"/>
            <ac:spMk id="3" creationId="{B7C41CB6-3578-5A97-430F-BE2710F94740}"/>
          </ac:spMkLst>
        </pc:spChg>
      </pc:sldChg>
      <pc:sldChg chg="modSp new mod">
        <pc:chgData name="ozge yilmaz" userId="b45860e4248f2f5e" providerId="LiveId" clId="{A4AE7019-1C83-42A2-A97B-F85EE36E9900}" dt="2022-06-13T06:58:53.914" v="118717"/>
        <pc:sldMkLst>
          <pc:docMk/>
          <pc:sldMk cId="3285674261" sldId="353"/>
        </pc:sldMkLst>
        <pc:spChg chg="mod">
          <ac:chgData name="ozge yilmaz" userId="b45860e4248f2f5e" providerId="LiveId" clId="{A4AE7019-1C83-42A2-A97B-F85EE36E9900}" dt="2022-06-13T06:58:53.914" v="118717"/>
          <ac:spMkLst>
            <pc:docMk/>
            <pc:sldMk cId="3285674261" sldId="353"/>
            <ac:spMk id="2" creationId="{650DD22D-3D33-1A80-D9B5-5C0C8A550CA0}"/>
          </ac:spMkLst>
        </pc:spChg>
        <pc:spChg chg="mod">
          <ac:chgData name="ozge yilmaz" userId="b45860e4248f2f5e" providerId="LiveId" clId="{A4AE7019-1C83-42A2-A97B-F85EE36E9900}" dt="2022-06-13T06:58:53.914" v="118717"/>
          <ac:spMkLst>
            <pc:docMk/>
            <pc:sldMk cId="3285674261" sldId="353"/>
            <ac:spMk id="3" creationId="{F38649BA-7E27-63FC-33CD-B90BA345D512}"/>
          </ac:spMkLst>
        </pc:spChg>
      </pc:sldChg>
      <pc:sldChg chg="modSp new mod">
        <pc:chgData name="ozge yilmaz" userId="b45860e4248f2f5e" providerId="LiveId" clId="{A4AE7019-1C83-42A2-A97B-F85EE36E9900}" dt="2022-06-13T06:58:53.914" v="118717"/>
        <pc:sldMkLst>
          <pc:docMk/>
          <pc:sldMk cId="3433204837" sldId="354"/>
        </pc:sldMkLst>
        <pc:spChg chg="mod">
          <ac:chgData name="ozge yilmaz" userId="b45860e4248f2f5e" providerId="LiveId" clId="{A4AE7019-1C83-42A2-A97B-F85EE36E9900}" dt="2022-06-13T06:58:53.914" v="118717"/>
          <ac:spMkLst>
            <pc:docMk/>
            <pc:sldMk cId="3433204837" sldId="354"/>
            <ac:spMk id="2" creationId="{663E60A9-EF45-0092-77D2-6DD228DE6A7D}"/>
          </ac:spMkLst>
        </pc:spChg>
        <pc:spChg chg="mod">
          <ac:chgData name="ozge yilmaz" userId="b45860e4248f2f5e" providerId="LiveId" clId="{A4AE7019-1C83-42A2-A97B-F85EE36E9900}" dt="2022-06-13T06:58:53.914" v="118717"/>
          <ac:spMkLst>
            <pc:docMk/>
            <pc:sldMk cId="3433204837" sldId="354"/>
            <ac:spMk id="3" creationId="{0B642E72-B909-E4FA-4AE1-BC6CF96EB5DB}"/>
          </ac:spMkLst>
        </pc:spChg>
      </pc:sldChg>
      <pc:sldChg chg="modSp new mod">
        <pc:chgData name="ozge yilmaz" userId="b45860e4248f2f5e" providerId="LiveId" clId="{A4AE7019-1C83-42A2-A97B-F85EE36E9900}" dt="2022-06-13T06:58:53.914" v="118717"/>
        <pc:sldMkLst>
          <pc:docMk/>
          <pc:sldMk cId="2652435463" sldId="355"/>
        </pc:sldMkLst>
        <pc:spChg chg="mod">
          <ac:chgData name="ozge yilmaz" userId="b45860e4248f2f5e" providerId="LiveId" clId="{A4AE7019-1C83-42A2-A97B-F85EE36E9900}" dt="2022-06-13T06:58:53.914" v="118717"/>
          <ac:spMkLst>
            <pc:docMk/>
            <pc:sldMk cId="2652435463" sldId="355"/>
            <ac:spMk id="2" creationId="{E51DC0B8-78CB-D2FF-DAF1-F19575FD4D44}"/>
          </ac:spMkLst>
        </pc:spChg>
        <pc:spChg chg="mod">
          <ac:chgData name="ozge yilmaz" userId="b45860e4248f2f5e" providerId="LiveId" clId="{A4AE7019-1C83-42A2-A97B-F85EE36E9900}" dt="2022-06-13T06:58:53.914" v="118717"/>
          <ac:spMkLst>
            <pc:docMk/>
            <pc:sldMk cId="2652435463" sldId="355"/>
            <ac:spMk id="3" creationId="{731B5983-A3A2-D458-C826-5F5D6D2B3B71}"/>
          </ac:spMkLst>
        </pc:spChg>
      </pc:sldChg>
      <pc:sldChg chg="modSp new mod">
        <pc:chgData name="ozge yilmaz" userId="b45860e4248f2f5e" providerId="LiveId" clId="{A4AE7019-1C83-42A2-A97B-F85EE36E9900}" dt="2022-06-13T06:58:53.914" v="118717"/>
        <pc:sldMkLst>
          <pc:docMk/>
          <pc:sldMk cId="2427889600" sldId="356"/>
        </pc:sldMkLst>
        <pc:spChg chg="mod">
          <ac:chgData name="ozge yilmaz" userId="b45860e4248f2f5e" providerId="LiveId" clId="{A4AE7019-1C83-42A2-A97B-F85EE36E9900}" dt="2022-06-13T06:58:53.914" v="118717"/>
          <ac:spMkLst>
            <pc:docMk/>
            <pc:sldMk cId="2427889600" sldId="356"/>
            <ac:spMk id="2" creationId="{CC05475B-55A4-3CB1-ECF7-7555CEEC5D9A}"/>
          </ac:spMkLst>
        </pc:spChg>
        <pc:spChg chg="mod">
          <ac:chgData name="ozge yilmaz" userId="b45860e4248f2f5e" providerId="LiveId" clId="{A4AE7019-1C83-42A2-A97B-F85EE36E9900}" dt="2022-06-13T06:58:53.914" v="118717"/>
          <ac:spMkLst>
            <pc:docMk/>
            <pc:sldMk cId="2427889600" sldId="356"/>
            <ac:spMk id="3" creationId="{279C2EF5-EB74-B67B-AFF9-FB9EFE8BB896}"/>
          </ac:spMkLst>
        </pc:spChg>
      </pc:sldChg>
      <pc:sldChg chg="modSp new mod">
        <pc:chgData name="ozge yilmaz" userId="b45860e4248f2f5e" providerId="LiveId" clId="{A4AE7019-1C83-42A2-A97B-F85EE36E9900}" dt="2022-06-13T06:58:53.914" v="118717"/>
        <pc:sldMkLst>
          <pc:docMk/>
          <pc:sldMk cId="562207647" sldId="357"/>
        </pc:sldMkLst>
        <pc:spChg chg="mod">
          <ac:chgData name="ozge yilmaz" userId="b45860e4248f2f5e" providerId="LiveId" clId="{A4AE7019-1C83-42A2-A97B-F85EE36E9900}" dt="2022-06-13T06:58:53.914" v="118717"/>
          <ac:spMkLst>
            <pc:docMk/>
            <pc:sldMk cId="562207647" sldId="357"/>
            <ac:spMk id="2" creationId="{C16566C4-F046-E56F-330E-AE63B5EF16CC}"/>
          </ac:spMkLst>
        </pc:spChg>
        <pc:spChg chg="mod">
          <ac:chgData name="ozge yilmaz" userId="b45860e4248f2f5e" providerId="LiveId" clId="{A4AE7019-1C83-42A2-A97B-F85EE36E9900}" dt="2022-06-13T06:58:53.914" v="118717"/>
          <ac:spMkLst>
            <pc:docMk/>
            <pc:sldMk cId="562207647" sldId="357"/>
            <ac:spMk id="3" creationId="{377D8900-F9C0-29E7-29B4-C85EA611838D}"/>
          </ac:spMkLst>
        </pc:spChg>
      </pc:sldChg>
      <pc:sldChg chg="modSp new mod">
        <pc:chgData name="ozge yilmaz" userId="b45860e4248f2f5e" providerId="LiveId" clId="{A4AE7019-1C83-42A2-A97B-F85EE36E9900}" dt="2022-06-13T06:58:53.914" v="118717"/>
        <pc:sldMkLst>
          <pc:docMk/>
          <pc:sldMk cId="1806044799" sldId="358"/>
        </pc:sldMkLst>
        <pc:spChg chg="mod">
          <ac:chgData name="ozge yilmaz" userId="b45860e4248f2f5e" providerId="LiveId" clId="{A4AE7019-1C83-42A2-A97B-F85EE36E9900}" dt="2022-06-13T06:58:53.914" v="118717"/>
          <ac:spMkLst>
            <pc:docMk/>
            <pc:sldMk cId="1806044799" sldId="358"/>
            <ac:spMk id="2" creationId="{B86AD07B-0E70-698F-D2B4-9331AB16AFDB}"/>
          </ac:spMkLst>
        </pc:spChg>
        <pc:spChg chg="mod">
          <ac:chgData name="ozge yilmaz" userId="b45860e4248f2f5e" providerId="LiveId" clId="{A4AE7019-1C83-42A2-A97B-F85EE36E9900}" dt="2022-06-13T06:58:53.914" v="118717"/>
          <ac:spMkLst>
            <pc:docMk/>
            <pc:sldMk cId="1806044799" sldId="358"/>
            <ac:spMk id="3" creationId="{C13A35EB-B661-0659-6154-B8583A28A511}"/>
          </ac:spMkLst>
        </pc:spChg>
      </pc:sldChg>
      <pc:sldChg chg="modSp new mod">
        <pc:chgData name="ozge yilmaz" userId="b45860e4248f2f5e" providerId="LiveId" clId="{A4AE7019-1C83-42A2-A97B-F85EE36E9900}" dt="2022-06-13T06:58:53.914" v="118717"/>
        <pc:sldMkLst>
          <pc:docMk/>
          <pc:sldMk cId="1726550913" sldId="359"/>
        </pc:sldMkLst>
        <pc:spChg chg="mod">
          <ac:chgData name="ozge yilmaz" userId="b45860e4248f2f5e" providerId="LiveId" clId="{A4AE7019-1C83-42A2-A97B-F85EE36E9900}" dt="2022-06-13T06:58:53.914" v="118717"/>
          <ac:spMkLst>
            <pc:docMk/>
            <pc:sldMk cId="1726550913" sldId="359"/>
            <ac:spMk id="2" creationId="{5DDC1F53-E54C-ED78-D983-518C798093D5}"/>
          </ac:spMkLst>
        </pc:spChg>
        <pc:spChg chg="mod">
          <ac:chgData name="ozge yilmaz" userId="b45860e4248f2f5e" providerId="LiveId" clId="{A4AE7019-1C83-42A2-A97B-F85EE36E9900}" dt="2022-06-13T06:58:53.914" v="118717"/>
          <ac:spMkLst>
            <pc:docMk/>
            <pc:sldMk cId="1726550913" sldId="359"/>
            <ac:spMk id="3" creationId="{BF4EF6B0-81E2-73DF-674C-6C16F4EFADB0}"/>
          </ac:spMkLst>
        </pc:spChg>
      </pc:sldChg>
      <pc:sldChg chg="modSp new mod">
        <pc:chgData name="ozge yilmaz" userId="b45860e4248f2f5e" providerId="LiveId" clId="{A4AE7019-1C83-42A2-A97B-F85EE36E9900}" dt="2022-06-13T06:58:53.914" v="118717"/>
        <pc:sldMkLst>
          <pc:docMk/>
          <pc:sldMk cId="170973173" sldId="360"/>
        </pc:sldMkLst>
        <pc:spChg chg="mod">
          <ac:chgData name="ozge yilmaz" userId="b45860e4248f2f5e" providerId="LiveId" clId="{A4AE7019-1C83-42A2-A97B-F85EE36E9900}" dt="2022-06-13T06:58:53.914" v="118717"/>
          <ac:spMkLst>
            <pc:docMk/>
            <pc:sldMk cId="170973173" sldId="360"/>
            <ac:spMk id="2" creationId="{17B5E76D-313A-C8F5-B978-3D7118E69D85}"/>
          </ac:spMkLst>
        </pc:spChg>
        <pc:spChg chg="mod">
          <ac:chgData name="ozge yilmaz" userId="b45860e4248f2f5e" providerId="LiveId" clId="{A4AE7019-1C83-42A2-A97B-F85EE36E9900}" dt="2022-06-13T06:58:53.914" v="118717"/>
          <ac:spMkLst>
            <pc:docMk/>
            <pc:sldMk cId="170973173" sldId="360"/>
            <ac:spMk id="3" creationId="{491B644A-1061-FB06-5923-835D670BC70A}"/>
          </ac:spMkLst>
        </pc:spChg>
      </pc:sldChg>
      <pc:sldChg chg="modSp new mod">
        <pc:chgData name="ozge yilmaz" userId="b45860e4248f2f5e" providerId="LiveId" clId="{A4AE7019-1C83-42A2-A97B-F85EE36E9900}" dt="2022-06-13T06:58:53.914" v="118717"/>
        <pc:sldMkLst>
          <pc:docMk/>
          <pc:sldMk cId="2710120534" sldId="361"/>
        </pc:sldMkLst>
        <pc:spChg chg="mod">
          <ac:chgData name="ozge yilmaz" userId="b45860e4248f2f5e" providerId="LiveId" clId="{A4AE7019-1C83-42A2-A97B-F85EE36E9900}" dt="2022-06-13T06:58:53.914" v="118717"/>
          <ac:spMkLst>
            <pc:docMk/>
            <pc:sldMk cId="2710120534" sldId="361"/>
            <ac:spMk id="2" creationId="{C5124D0B-D842-8F9B-D953-C0B9FE865135}"/>
          </ac:spMkLst>
        </pc:spChg>
        <pc:spChg chg="mod">
          <ac:chgData name="ozge yilmaz" userId="b45860e4248f2f5e" providerId="LiveId" clId="{A4AE7019-1C83-42A2-A97B-F85EE36E9900}" dt="2022-06-13T06:58:53.914" v="118717"/>
          <ac:spMkLst>
            <pc:docMk/>
            <pc:sldMk cId="2710120534" sldId="361"/>
            <ac:spMk id="3" creationId="{23816819-1AFF-86D2-CD65-C47FEE335EDB}"/>
          </ac:spMkLst>
        </pc:spChg>
      </pc:sldChg>
      <pc:sldChg chg="modSp new mod">
        <pc:chgData name="ozge yilmaz" userId="b45860e4248f2f5e" providerId="LiveId" clId="{A4AE7019-1C83-42A2-A97B-F85EE36E9900}" dt="2022-06-13T06:58:53.914" v="118717"/>
        <pc:sldMkLst>
          <pc:docMk/>
          <pc:sldMk cId="1725295596" sldId="362"/>
        </pc:sldMkLst>
        <pc:spChg chg="mod">
          <ac:chgData name="ozge yilmaz" userId="b45860e4248f2f5e" providerId="LiveId" clId="{A4AE7019-1C83-42A2-A97B-F85EE36E9900}" dt="2022-06-13T06:58:53.914" v="118717"/>
          <ac:spMkLst>
            <pc:docMk/>
            <pc:sldMk cId="1725295596" sldId="362"/>
            <ac:spMk id="2" creationId="{B4985C45-F478-F92E-8D49-F240C5942F82}"/>
          </ac:spMkLst>
        </pc:spChg>
        <pc:spChg chg="mod">
          <ac:chgData name="ozge yilmaz" userId="b45860e4248f2f5e" providerId="LiveId" clId="{A4AE7019-1C83-42A2-A97B-F85EE36E9900}" dt="2022-06-13T06:58:53.914" v="118717"/>
          <ac:spMkLst>
            <pc:docMk/>
            <pc:sldMk cId="1725295596" sldId="362"/>
            <ac:spMk id="3" creationId="{770C98BE-F654-007B-F0ED-8658F88BA474}"/>
          </ac:spMkLst>
        </pc:spChg>
      </pc:sldChg>
      <pc:sldChg chg="modSp new mod">
        <pc:chgData name="ozge yilmaz" userId="b45860e4248f2f5e" providerId="LiveId" clId="{A4AE7019-1C83-42A2-A97B-F85EE36E9900}" dt="2022-06-13T06:58:53.914" v="118717"/>
        <pc:sldMkLst>
          <pc:docMk/>
          <pc:sldMk cId="1770264533" sldId="363"/>
        </pc:sldMkLst>
        <pc:spChg chg="mod">
          <ac:chgData name="ozge yilmaz" userId="b45860e4248f2f5e" providerId="LiveId" clId="{A4AE7019-1C83-42A2-A97B-F85EE36E9900}" dt="2022-06-13T06:58:53.914" v="118717"/>
          <ac:spMkLst>
            <pc:docMk/>
            <pc:sldMk cId="1770264533" sldId="363"/>
            <ac:spMk id="2" creationId="{5CC0DE51-8E3D-63D1-60D0-7778549087ED}"/>
          </ac:spMkLst>
        </pc:spChg>
        <pc:spChg chg="mod">
          <ac:chgData name="ozge yilmaz" userId="b45860e4248f2f5e" providerId="LiveId" clId="{A4AE7019-1C83-42A2-A97B-F85EE36E9900}" dt="2022-06-13T06:58:53.914" v="118717"/>
          <ac:spMkLst>
            <pc:docMk/>
            <pc:sldMk cId="1770264533" sldId="363"/>
            <ac:spMk id="3" creationId="{FFBF7D08-9A62-98AF-DB2E-7B6E3C170E41}"/>
          </ac:spMkLst>
        </pc:spChg>
      </pc:sldChg>
      <pc:sldChg chg="modSp new mod">
        <pc:chgData name="ozge yilmaz" userId="b45860e4248f2f5e" providerId="LiveId" clId="{A4AE7019-1C83-42A2-A97B-F85EE36E9900}" dt="2022-06-13T06:58:53.914" v="118717"/>
        <pc:sldMkLst>
          <pc:docMk/>
          <pc:sldMk cId="2993973695" sldId="364"/>
        </pc:sldMkLst>
        <pc:spChg chg="mod">
          <ac:chgData name="ozge yilmaz" userId="b45860e4248f2f5e" providerId="LiveId" clId="{A4AE7019-1C83-42A2-A97B-F85EE36E9900}" dt="2022-06-13T06:58:53.914" v="118717"/>
          <ac:spMkLst>
            <pc:docMk/>
            <pc:sldMk cId="2993973695" sldId="364"/>
            <ac:spMk id="2" creationId="{120960E8-1B9D-BE12-E28E-F8F7C424AED0}"/>
          </ac:spMkLst>
        </pc:spChg>
        <pc:spChg chg="mod">
          <ac:chgData name="ozge yilmaz" userId="b45860e4248f2f5e" providerId="LiveId" clId="{A4AE7019-1C83-42A2-A97B-F85EE36E9900}" dt="2022-06-13T06:58:53.914" v="118717"/>
          <ac:spMkLst>
            <pc:docMk/>
            <pc:sldMk cId="2993973695" sldId="364"/>
            <ac:spMk id="3" creationId="{E7E26356-373F-A458-2FBA-E522D5B5DFB8}"/>
          </ac:spMkLst>
        </pc:spChg>
      </pc:sldChg>
      <pc:sldChg chg="modSp new mod">
        <pc:chgData name="ozge yilmaz" userId="b45860e4248f2f5e" providerId="LiveId" clId="{A4AE7019-1C83-42A2-A97B-F85EE36E9900}" dt="2022-06-13T06:58:53.914" v="118717"/>
        <pc:sldMkLst>
          <pc:docMk/>
          <pc:sldMk cId="539426476" sldId="365"/>
        </pc:sldMkLst>
        <pc:spChg chg="mod">
          <ac:chgData name="ozge yilmaz" userId="b45860e4248f2f5e" providerId="LiveId" clId="{A4AE7019-1C83-42A2-A97B-F85EE36E9900}" dt="2022-06-13T06:58:53.914" v="118717"/>
          <ac:spMkLst>
            <pc:docMk/>
            <pc:sldMk cId="539426476" sldId="365"/>
            <ac:spMk id="2" creationId="{6D9783C9-562C-B378-2617-BBF56D230740}"/>
          </ac:spMkLst>
        </pc:spChg>
        <pc:spChg chg="mod">
          <ac:chgData name="ozge yilmaz" userId="b45860e4248f2f5e" providerId="LiveId" clId="{A4AE7019-1C83-42A2-A97B-F85EE36E9900}" dt="2022-06-13T06:58:53.914" v="118717"/>
          <ac:spMkLst>
            <pc:docMk/>
            <pc:sldMk cId="539426476" sldId="365"/>
            <ac:spMk id="3" creationId="{1BAB6BF0-2739-18F6-F2D4-3C8834731E09}"/>
          </ac:spMkLst>
        </pc:spChg>
      </pc:sldChg>
      <pc:sldChg chg="modSp new mod">
        <pc:chgData name="ozge yilmaz" userId="b45860e4248f2f5e" providerId="LiveId" clId="{A4AE7019-1C83-42A2-A97B-F85EE36E9900}" dt="2022-06-13T06:58:53.914" v="118717"/>
        <pc:sldMkLst>
          <pc:docMk/>
          <pc:sldMk cId="2551752602" sldId="366"/>
        </pc:sldMkLst>
        <pc:spChg chg="mod">
          <ac:chgData name="ozge yilmaz" userId="b45860e4248f2f5e" providerId="LiveId" clId="{A4AE7019-1C83-42A2-A97B-F85EE36E9900}" dt="2022-06-13T06:58:53.914" v="118717"/>
          <ac:spMkLst>
            <pc:docMk/>
            <pc:sldMk cId="2551752602" sldId="366"/>
            <ac:spMk id="2" creationId="{4373B7F7-6AD8-B429-60DA-48D5A9C2F28A}"/>
          </ac:spMkLst>
        </pc:spChg>
        <pc:spChg chg="mod">
          <ac:chgData name="ozge yilmaz" userId="b45860e4248f2f5e" providerId="LiveId" clId="{A4AE7019-1C83-42A2-A97B-F85EE36E9900}" dt="2022-06-13T06:58:53.914" v="118717"/>
          <ac:spMkLst>
            <pc:docMk/>
            <pc:sldMk cId="2551752602" sldId="366"/>
            <ac:spMk id="3" creationId="{1EF5B918-123D-D4EB-C5CC-67E1FAE1250E}"/>
          </ac:spMkLst>
        </pc:spChg>
      </pc:sldChg>
      <pc:sldChg chg="modSp new mod">
        <pc:chgData name="ozge yilmaz" userId="b45860e4248f2f5e" providerId="LiveId" clId="{A4AE7019-1C83-42A2-A97B-F85EE36E9900}" dt="2022-06-13T06:58:53.914" v="118717"/>
        <pc:sldMkLst>
          <pc:docMk/>
          <pc:sldMk cId="959280749" sldId="367"/>
        </pc:sldMkLst>
        <pc:spChg chg="mod">
          <ac:chgData name="ozge yilmaz" userId="b45860e4248f2f5e" providerId="LiveId" clId="{A4AE7019-1C83-42A2-A97B-F85EE36E9900}" dt="2022-06-13T06:58:53.914" v="118717"/>
          <ac:spMkLst>
            <pc:docMk/>
            <pc:sldMk cId="959280749" sldId="367"/>
            <ac:spMk id="2" creationId="{4932500D-AF3C-D8D0-964A-1447B6B6EB41}"/>
          </ac:spMkLst>
        </pc:spChg>
        <pc:spChg chg="mod">
          <ac:chgData name="ozge yilmaz" userId="b45860e4248f2f5e" providerId="LiveId" clId="{A4AE7019-1C83-42A2-A97B-F85EE36E9900}" dt="2022-06-13T06:58:53.914" v="118717"/>
          <ac:spMkLst>
            <pc:docMk/>
            <pc:sldMk cId="959280749" sldId="367"/>
            <ac:spMk id="3" creationId="{6A2E312A-0E61-EBCC-C532-B0F4378709E7}"/>
          </ac:spMkLst>
        </pc:spChg>
      </pc:sldChg>
      <pc:sldChg chg="modSp new mod">
        <pc:chgData name="ozge yilmaz" userId="b45860e4248f2f5e" providerId="LiveId" clId="{A4AE7019-1C83-42A2-A97B-F85EE36E9900}" dt="2022-06-13T06:58:53.914" v="118717"/>
        <pc:sldMkLst>
          <pc:docMk/>
          <pc:sldMk cId="4219763750" sldId="368"/>
        </pc:sldMkLst>
        <pc:spChg chg="mod">
          <ac:chgData name="ozge yilmaz" userId="b45860e4248f2f5e" providerId="LiveId" clId="{A4AE7019-1C83-42A2-A97B-F85EE36E9900}" dt="2022-06-13T06:58:53.914" v="118717"/>
          <ac:spMkLst>
            <pc:docMk/>
            <pc:sldMk cId="4219763750" sldId="368"/>
            <ac:spMk id="2" creationId="{BAE03DB9-E07B-41EB-B1A0-85DB1053132F}"/>
          </ac:spMkLst>
        </pc:spChg>
        <pc:spChg chg="mod">
          <ac:chgData name="ozge yilmaz" userId="b45860e4248f2f5e" providerId="LiveId" clId="{A4AE7019-1C83-42A2-A97B-F85EE36E9900}" dt="2022-06-13T06:58:53.914" v="118717"/>
          <ac:spMkLst>
            <pc:docMk/>
            <pc:sldMk cId="4219763750" sldId="368"/>
            <ac:spMk id="3" creationId="{DB23C761-0C80-4227-6EDD-87C9C5C3F319}"/>
          </ac:spMkLst>
        </pc:spChg>
      </pc:sldChg>
      <pc:sldChg chg="modSp new mod">
        <pc:chgData name="ozge yilmaz" userId="b45860e4248f2f5e" providerId="LiveId" clId="{A4AE7019-1C83-42A2-A97B-F85EE36E9900}" dt="2022-06-13T06:58:53.914" v="118717"/>
        <pc:sldMkLst>
          <pc:docMk/>
          <pc:sldMk cId="1449206591" sldId="369"/>
        </pc:sldMkLst>
        <pc:spChg chg="mod">
          <ac:chgData name="ozge yilmaz" userId="b45860e4248f2f5e" providerId="LiveId" clId="{A4AE7019-1C83-42A2-A97B-F85EE36E9900}" dt="2022-06-13T06:58:53.914" v="118717"/>
          <ac:spMkLst>
            <pc:docMk/>
            <pc:sldMk cId="1449206591" sldId="369"/>
            <ac:spMk id="2" creationId="{856D1AC0-507C-3013-724D-B907C1C3812B}"/>
          </ac:spMkLst>
        </pc:spChg>
        <pc:spChg chg="mod">
          <ac:chgData name="ozge yilmaz" userId="b45860e4248f2f5e" providerId="LiveId" clId="{A4AE7019-1C83-42A2-A97B-F85EE36E9900}" dt="2022-06-13T06:58:53.914" v="118717"/>
          <ac:spMkLst>
            <pc:docMk/>
            <pc:sldMk cId="1449206591" sldId="369"/>
            <ac:spMk id="3" creationId="{E78EE381-20FC-1D1D-EC27-579B0B0552E5}"/>
          </ac:spMkLst>
        </pc:spChg>
      </pc:sldChg>
      <pc:sldChg chg="modSp new mod">
        <pc:chgData name="ozge yilmaz" userId="b45860e4248f2f5e" providerId="LiveId" clId="{A4AE7019-1C83-42A2-A97B-F85EE36E9900}" dt="2022-06-13T06:58:53.914" v="118717"/>
        <pc:sldMkLst>
          <pc:docMk/>
          <pc:sldMk cId="1013452532" sldId="370"/>
        </pc:sldMkLst>
        <pc:spChg chg="mod">
          <ac:chgData name="ozge yilmaz" userId="b45860e4248f2f5e" providerId="LiveId" clId="{A4AE7019-1C83-42A2-A97B-F85EE36E9900}" dt="2022-06-13T06:58:53.914" v="118717"/>
          <ac:spMkLst>
            <pc:docMk/>
            <pc:sldMk cId="1013452532" sldId="370"/>
            <ac:spMk id="2" creationId="{7213D786-EBD5-930B-2A96-C6A6F839BA04}"/>
          </ac:spMkLst>
        </pc:spChg>
        <pc:spChg chg="mod">
          <ac:chgData name="ozge yilmaz" userId="b45860e4248f2f5e" providerId="LiveId" clId="{A4AE7019-1C83-42A2-A97B-F85EE36E9900}" dt="2022-06-13T06:58:53.914" v="118717"/>
          <ac:spMkLst>
            <pc:docMk/>
            <pc:sldMk cId="1013452532" sldId="370"/>
            <ac:spMk id="3" creationId="{EE4321DA-43A5-6293-F496-F194BC21CE69}"/>
          </ac:spMkLst>
        </pc:spChg>
      </pc:sldChg>
      <pc:sldChg chg="modSp new mod">
        <pc:chgData name="ozge yilmaz" userId="b45860e4248f2f5e" providerId="LiveId" clId="{A4AE7019-1C83-42A2-A97B-F85EE36E9900}" dt="2022-06-13T06:58:53.914" v="118717"/>
        <pc:sldMkLst>
          <pc:docMk/>
          <pc:sldMk cId="4154604540" sldId="371"/>
        </pc:sldMkLst>
        <pc:spChg chg="mod">
          <ac:chgData name="ozge yilmaz" userId="b45860e4248f2f5e" providerId="LiveId" clId="{A4AE7019-1C83-42A2-A97B-F85EE36E9900}" dt="2022-06-13T06:58:53.914" v="118717"/>
          <ac:spMkLst>
            <pc:docMk/>
            <pc:sldMk cId="4154604540" sldId="371"/>
            <ac:spMk id="2" creationId="{200D289F-531A-24FE-6D00-5CE92775A788}"/>
          </ac:spMkLst>
        </pc:spChg>
        <pc:spChg chg="mod">
          <ac:chgData name="ozge yilmaz" userId="b45860e4248f2f5e" providerId="LiveId" clId="{A4AE7019-1C83-42A2-A97B-F85EE36E9900}" dt="2022-06-13T06:58:53.914" v="118717"/>
          <ac:spMkLst>
            <pc:docMk/>
            <pc:sldMk cId="4154604540" sldId="371"/>
            <ac:spMk id="3" creationId="{E1218D7E-277F-6252-F6B2-8D0A2BCA7CB8}"/>
          </ac:spMkLst>
        </pc:spChg>
      </pc:sldChg>
      <pc:sldChg chg="modSp new mod">
        <pc:chgData name="ozge yilmaz" userId="b45860e4248f2f5e" providerId="LiveId" clId="{A4AE7019-1C83-42A2-A97B-F85EE36E9900}" dt="2022-06-13T06:58:53.914" v="118717"/>
        <pc:sldMkLst>
          <pc:docMk/>
          <pc:sldMk cId="264582697" sldId="372"/>
        </pc:sldMkLst>
        <pc:spChg chg="mod">
          <ac:chgData name="ozge yilmaz" userId="b45860e4248f2f5e" providerId="LiveId" clId="{A4AE7019-1C83-42A2-A97B-F85EE36E9900}" dt="2022-06-13T06:58:53.914" v="118717"/>
          <ac:spMkLst>
            <pc:docMk/>
            <pc:sldMk cId="264582697" sldId="372"/>
            <ac:spMk id="2" creationId="{4EC8062A-4A16-4EEF-4DA3-7E68D4ED9066}"/>
          </ac:spMkLst>
        </pc:spChg>
        <pc:spChg chg="mod">
          <ac:chgData name="ozge yilmaz" userId="b45860e4248f2f5e" providerId="LiveId" clId="{A4AE7019-1C83-42A2-A97B-F85EE36E9900}" dt="2022-06-13T06:58:53.914" v="118717"/>
          <ac:spMkLst>
            <pc:docMk/>
            <pc:sldMk cId="264582697" sldId="372"/>
            <ac:spMk id="3" creationId="{F62D98D2-D257-5489-FE25-5C32EEAD9461}"/>
          </ac:spMkLst>
        </pc:spChg>
      </pc:sldChg>
      <pc:sldChg chg="modSp new mod">
        <pc:chgData name="ozge yilmaz" userId="b45860e4248f2f5e" providerId="LiveId" clId="{A4AE7019-1C83-42A2-A97B-F85EE36E9900}" dt="2022-06-13T06:58:53.914" v="118717"/>
        <pc:sldMkLst>
          <pc:docMk/>
          <pc:sldMk cId="2685326798" sldId="373"/>
        </pc:sldMkLst>
        <pc:spChg chg="mod">
          <ac:chgData name="ozge yilmaz" userId="b45860e4248f2f5e" providerId="LiveId" clId="{A4AE7019-1C83-42A2-A97B-F85EE36E9900}" dt="2022-06-13T06:58:53.914" v="118717"/>
          <ac:spMkLst>
            <pc:docMk/>
            <pc:sldMk cId="2685326798" sldId="373"/>
            <ac:spMk id="2" creationId="{0922FC7B-6802-AE43-8F6D-B93D014C147B}"/>
          </ac:spMkLst>
        </pc:spChg>
        <pc:spChg chg="mod">
          <ac:chgData name="ozge yilmaz" userId="b45860e4248f2f5e" providerId="LiveId" clId="{A4AE7019-1C83-42A2-A97B-F85EE36E9900}" dt="2022-06-13T06:58:53.914" v="118717"/>
          <ac:spMkLst>
            <pc:docMk/>
            <pc:sldMk cId="2685326798" sldId="373"/>
            <ac:spMk id="3" creationId="{58312980-AC79-B823-0E6F-CF0809145B33}"/>
          </ac:spMkLst>
        </pc:spChg>
      </pc:sldChg>
      <pc:sldChg chg="modSp new mod">
        <pc:chgData name="ozge yilmaz" userId="b45860e4248f2f5e" providerId="LiveId" clId="{A4AE7019-1C83-42A2-A97B-F85EE36E9900}" dt="2022-06-13T06:58:53.914" v="118717"/>
        <pc:sldMkLst>
          <pc:docMk/>
          <pc:sldMk cId="280805375" sldId="374"/>
        </pc:sldMkLst>
        <pc:spChg chg="mod">
          <ac:chgData name="ozge yilmaz" userId="b45860e4248f2f5e" providerId="LiveId" clId="{A4AE7019-1C83-42A2-A97B-F85EE36E9900}" dt="2022-06-13T06:58:53.914" v="118717"/>
          <ac:spMkLst>
            <pc:docMk/>
            <pc:sldMk cId="280805375" sldId="374"/>
            <ac:spMk id="2" creationId="{CD0F2F31-7512-C81A-81F5-11275E319723}"/>
          </ac:spMkLst>
        </pc:spChg>
        <pc:spChg chg="mod">
          <ac:chgData name="ozge yilmaz" userId="b45860e4248f2f5e" providerId="LiveId" clId="{A4AE7019-1C83-42A2-A97B-F85EE36E9900}" dt="2022-06-13T06:58:53.914" v="118717"/>
          <ac:spMkLst>
            <pc:docMk/>
            <pc:sldMk cId="280805375" sldId="374"/>
            <ac:spMk id="3" creationId="{9AA6CC1A-4229-FC98-8282-42093DB4C6AA}"/>
          </ac:spMkLst>
        </pc:spChg>
      </pc:sldChg>
      <pc:sldChg chg="modSp new mod">
        <pc:chgData name="ozge yilmaz" userId="b45860e4248f2f5e" providerId="LiveId" clId="{A4AE7019-1C83-42A2-A97B-F85EE36E9900}" dt="2022-06-13T06:58:53.914" v="118717"/>
        <pc:sldMkLst>
          <pc:docMk/>
          <pc:sldMk cId="4009399248" sldId="375"/>
        </pc:sldMkLst>
        <pc:spChg chg="mod">
          <ac:chgData name="ozge yilmaz" userId="b45860e4248f2f5e" providerId="LiveId" clId="{A4AE7019-1C83-42A2-A97B-F85EE36E9900}" dt="2022-06-13T06:58:53.914" v="118717"/>
          <ac:spMkLst>
            <pc:docMk/>
            <pc:sldMk cId="4009399248" sldId="375"/>
            <ac:spMk id="2" creationId="{E2FF3473-7D47-3C39-A759-BA5BBCD1A23C}"/>
          </ac:spMkLst>
        </pc:spChg>
        <pc:spChg chg="mod">
          <ac:chgData name="ozge yilmaz" userId="b45860e4248f2f5e" providerId="LiveId" clId="{A4AE7019-1C83-42A2-A97B-F85EE36E9900}" dt="2022-06-13T06:58:53.914" v="118717"/>
          <ac:spMkLst>
            <pc:docMk/>
            <pc:sldMk cId="4009399248" sldId="375"/>
            <ac:spMk id="3" creationId="{2E37A622-1666-2245-0E32-6685381C306B}"/>
          </ac:spMkLst>
        </pc:spChg>
      </pc:sldChg>
      <pc:sldChg chg="modSp new mod">
        <pc:chgData name="ozge yilmaz" userId="b45860e4248f2f5e" providerId="LiveId" clId="{A4AE7019-1C83-42A2-A97B-F85EE36E9900}" dt="2022-06-13T06:58:53.914" v="118717"/>
        <pc:sldMkLst>
          <pc:docMk/>
          <pc:sldMk cId="1029616888" sldId="376"/>
        </pc:sldMkLst>
        <pc:spChg chg="mod">
          <ac:chgData name="ozge yilmaz" userId="b45860e4248f2f5e" providerId="LiveId" clId="{A4AE7019-1C83-42A2-A97B-F85EE36E9900}" dt="2022-06-13T06:58:53.914" v="118717"/>
          <ac:spMkLst>
            <pc:docMk/>
            <pc:sldMk cId="1029616888" sldId="376"/>
            <ac:spMk id="2" creationId="{1B2F6721-F303-F6F1-90AF-A8A68F08F711}"/>
          </ac:spMkLst>
        </pc:spChg>
        <pc:spChg chg="mod">
          <ac:chgData name="ozge yilmaz" userId="b45860e4248f2f5e" providerId="LiveId" clId="{A4AE7019-1C83-42A2-A97B-F85EE36E9900}" dt="2022-06-13T06:58:53.914" v="118717"/>
          <ac:spMkLst>
            <pc:docMk/>
            <pc:sldMk cId="1029616888" sldId="376"/>
            <ac:spMk id="3" creationId="{00898CE6-B5AF-79FC-C92B-21E27A3AC69A}"/>
          </ac:spMkLst>
        </pc:spChg>
      </pc:sldChg>
      <pc:sldChg chg="modSp new mod">
        <pc:chgData name="ozge yilmaz" userId="b45860e4248f2f5e" providerId="LiveId" clId="{A4AE7019-1C83-42A2-A97B-F85EE36E9900}" dt="2022-06-13T06:58:53.914" v="118717"/>
        <pc:sldMkLst>
          <pc:docMk/>
          <pc:sldMk cId="3885558219" sldId="377"/>
        </pc:sldMkLst>
        <pc:spChg chg="mod">
          <ac:chgData name="ozge yilmaz" userId="b45860e4248f2f5e" providerId="LiveId" clId="{A4AE7019-1C83-42A2-A97B-F85EE36E9900}" dt="2022-06-13T06:58:53.914" v="118717"/>
          <ac:spMkLst>
            <pc:docMk/>
            <pc:sldMk cId="3885558219" sldId="377"/>
            <ac:spMk id="2" creationId="{512AE760-4F3E-F40E-93FB-8E34AF6858E5}"/>
          </ac:spMkLst>
        </pc:spChg>
        <pc:spChg chg="mod">
          <ac:chgData name="ozge yilmaz" userId="b45860e4248f2f5e" providerId="LiveId" clId="{A4AE7019-1C83-42A2-A97B-F85EE36E9900}" dt="2022-06-13T06:58:53.914" v="118717"/>
          <ac:spMkLst>
            <pc:docMk/>
            <pc:sldMk cId="3885558219" sldId="377"/>
            <ac:spMk id="3" creationId="{2C614F73-739B-5552-0DC1-9567F4D31564}"/>
          </ac:spMkLst>
        </pc:spChg>
      </pc:sldChg>
      <pc:sldChg chg="modSp new mod">
        <pc:chgData name="ozge yilmaz" userId="b45860e4248f2f5e" providerId="LiveId" clId="{A4AE7019-1C83-42A2-A97B-F85EE36E9900}" dt="2022-06-13T06:58:53.914" v="118717"/>
        <pc:sldMkLst>
          <pc:docMk/>
          <pc:sldMk cId="4045027665" sldId="378"/>
        </pc:sldMkLst>
        <pc:spChg chg="mod">
          <ac:chgData name="ozge yilmaz" userId="b45860e4248f2f5e" providerId="LiveId" clId="{A4AE7019-1C83-42A2-A97B-F85EE36E9900}" dt="2022-06-13T06:58:53.914" v="118717"/>
          <ac:spMkLst>
            <pc:docMk/>
            <pc:sldMk cId="4045027665" sldId="378"/>
            <ac:spMk id="2" creationId="{FFD2620F-6D76-8212-FA95-4AEE0ACDC4CE}"/>
          </ac:spMkLst>
        </pc:spChg>
        <pc:spChg chg="mod">
          <ac:chgData name="ozge yilmaz" userId="b45860e4248f2f5e" providerId="LiveId" clId="{A4AE7019-1C83-42A2-A97B-F85EE36E9900}" dt="2022-06-13T06:58:53.914" v="118717"/>
          <ac:spMkLst>
            <pc:docMk/>
            <pc:sldMk cId="4045027665" sldId="378"/>
            <ac:spMk id="3" creationId="{954061F5-8ABB-9FEB-C64E-4BB4BAC2B3DB}"/>
          </ac:spMkLst>
        </pc:spChg>
      </pc:sldChg>
      <pc:sldChg chg="modSp new mod">
        <pc:chgData name="ozge yilmaz" userId="b45860e4248f2f5e" providerId="LiveId" clId="{A4AE7019-1C83-42A2-A97B-F85EE36E9900}" dt="2022-06-13T06:58:53.914" v="118717"/>
        <pc:sldMkLst>
          <pc:docMk/>
          <pc:sldMk cId="2245055683" sldId="379"/>
        </pc:sldMkLst>
        <pc:spChg chg="mod">
          <ac:chgData name="ozge yilmaz" userId="b45860e4248f2f5e" providerId="LiveId" clId="{A4AE7019-1C83-42A2-A97B-F85EE36E9900}" dt="2022-06-13T06:58:53.914" v="118717"/>
          <ac:spMkLst>
            <pc:docMk/>
            <pc:sldMk cId="2245055683" sldId="379"/>
            <ac:spMk id="2" creationId="{01944C58-ECF9-1E65-F33B-52735236877E}"/>
          </ac:spMkLst>
        </pc:spChg>
        <pc:spChg chg="mod">
          <ac:chgData name="ozge yilmaz" userId="b45860e4248f2f5e" providerId="LiveId" clId="{A4AE7019-1C83-42A2-A97B-F85EE36E9900}" dt="2022-06-13T06:58:53.914" v="118717"/>
          <ac:spMkLst>
            <pc:docMk/>
            <pc:sldMk cId="2245055683" sldId="379"/>
            <ac:spMk id="3" creationId="{DCAA4649-5336-CEEE-4C2D-B6673B13FC66}"/>
          </ac:spMkLst>
        </pc:spChg>
      </pc:sldChg>
      <pc:sldChg chg="modSp new mod">
        <pc:chgData name="ozge yilmaz" userId="b45860e4248f2f5e" providerId="LiveId" clId="{A4AE7019-1C83-42A2-A97B-F85EE36E9900}" dt="2022-06-13T06:58:53.914" v="118717"/>
        <pc:sldMkLst>
          <pc:docMk/>
          <pc:sldMk cId="1490183462" sldId="380"/>
        </pc:sldMkLst>
        <pc:spChg chg="mod">
          <ac:chgData name="ozge yilmaz" userId="b45860e4248f2f5e" providerId="LiveId" clId="{A4AE7019-1C83-42A2-A97B-F85EE36E9900}" dt="2022-06-13T06:58:53.914" v="118717"/>
          <ac:spMkLst>
            <pc:docMk/>
            <pc:sldMk cId="1490183462" sldId="380"/>
            <ac:spMk id="2" creationId="{98E9ACA6-3DE5-3A06-663B-C8A8D8F9D24B}"/>
          </ac:spMkLst>
        </pc:spChg>
        <pc:spChg chg="mod">
          <ac:chgData name="ozge yilmaz" userId="b45860e4248f2f5e" providerId="LiveId" clId="{A4AE7019-1C83-42A2-A97B-F85EE36E9900}" dt="2022-06-13T06:58:53.914" v="118717"/>
          <ac:spMkLst>
            <pc:docMk/>
            <pc:sldMk cId="1490183462" sldId="380"/>
            <ac:spMk id="3" creationId="{10517A85-B5E8-DD2E-2A1E-A1FD17EB0AFA}"/>
          </ac:spMkLst>
        </pc:spChg>
      </pc:sldChg>
      <pc:sldChg chg="modSp new mod">
        <pc:chgData name="ozge yilmaz" userId="b45860e4248f2f5e" providerId="LiveId" clId="{A4AE7019-1C83-42A2-A97B-F85EE36E9900}" dt="2022-06-13T06:58:53.914" v="118717"/>
        <pc:sldMkLst>
          <pc:docMk/>
          <pc:sldMk cId="842891904" sldId="381"/>
        </pc:sldMkLst>
        <pc:spChg chg="mod">
          <ac:chgData name="ozge yilmaz" userId="b45860e4248f2f5e" providerId="LiveId" clId="{A4AE7019-1C83-42A2-A97B-F85EE36E9900}" dt="2022-06-13T06:58:53.914" v="118717"/>
          <ac:spMkLst>
            <pc:docMk/>
            <pc:sldMk cId="842891904" sldId="381"/>
            <ac:spMk id="2" creationId="{85BD7873-5396-B0B0-7E9C-B6864D271B4D}"/>
          </ac:spMkLst>
        </pc:spChg>
        <pc:spChg chg="mod">
          <ac:chgData name="ozge yilmaz" userId="b45860e4248f2f5e" providerId="LiveId" clId="{A4AE7019-1C83-42A2-A97B-F85EE36E9900}" dt="2022-06-13T06:58:53.914" v="118717"/>
          <ac:spMkLst>
            <pc:docMk/>
            <pc:sldMk cId="842891904" sldId="381"/>
            <ac:spMk id="3" creationId="{371C5FBB-3029-DA9E-7456-0687247EE320}"/>
          </ac:spMkLst>
        </pc:spChg>
      </pc:sldChg>
      <pc:sldChg chg="modSp new mod">
        <pc:chgData name="ozge yilmaz" userId="b45860e4248f2f5e" providerId="LiveId" clId="{A4AE7019-1C83-42A2-A97B-F85EE36E9900}" dt="2022-06-13T06:58:53.914" v="118717"/>
        <pc:sldMkLst>
          <pc:docMk/>
          <pc:sldMk cId="4249985945" sldId="382"/>
        </pc:sldMkLst>
        <pc:spChg chg="mod">
          <ac:chgData name="ozge yilmaz" userId="b45860e4248f2f5e" providerId="LiveId" clId="{A4AE7019-1C83-42A2-A97B-F85EE36E9900}" dt="2022-06-13T06:58:53.914" v="118717"/>
          <ac:spMkLst>
            <pc:docMk/>
            <pc:sldMk cId="4249985945" sldId="382"/>
            <ac:spMk id="2" creationId="{9520185F-950E-5929-784F-69AEDB4921A8}"/>
          </ac:spMkLst>
        </pc:spChg>
        <pc:spChg chg="mod">
          <ac:chgData name="ozge yilmaz" userId="b45860e4248f2f5e" providerId="LiveId" clId="{A4AE7019-1C83-42A2-A97B-F85EE36E9900}" dt="2022-06-13T06:58:53.914" v="118717"/>
          <ac:spMkLst>
            <pc:docMk/>
            <pc:sldMk cId="4249985945" sldId="382"/>
            <ac:spMk id="3" creationId="{C5E06662-067B-C0F0-94C6-3D4620862905}"/>
          </ac:spMkLst>
        </pc:spChg>
      </pc:sldChg>
      <pc:sldChg chg="modSp new mod">
        <pc:chgData name="ozge yilmaz" userId="b45860e4248f2f5e" providerId="LiveId" clId="{A4AE7019-1C83-42A2-A97B-F85EE36E9900}" dt="2022-06-13T06:58:53.914" v="118717"/>
        <pc:sldMkLst>
          <pc:docMk/>
          <pc:sldMk cId="1637395333" sldId="383"/>
        </pc:sldMkLst>
        <pc:spChg chg="mod">
          <ac:chgData name="ozge yilmaz" userId="b45860e4248f2f5e" providerId="LiveId" clId="{A4AE7019-1C83-42A2-A97B-F85EE36E9900}" dt="2022-06-13T06:58:53.914" v="118717"/>
          <ac:spMkLst>
            <pc:docMk/>
            <pc:sldMk cId="1637395333" sldId="383"/>
            <ac:spMk id="2" creationId="{C3412020-515F-51CB-CC3A-3C29B3CAA3ED}"/>
          </ac:spMkLst>
        </pc:spChg>
        <pc:spChg chg="mod">
          <ac:chgData name="ozge yilmaz" userId="b45860e4248f2f5e" providerId="LiveId" clId="{A4AE7019-1C83-42A2-A97B-F85EE36E9900}" dt="2022-06-13T06:58:53.914" v="118717"/>
          <ac:spMkLst>
            <pc:docMk/>
            <pc:sldMk cId="1637395333" sldId="383"/>
            <ac:spMk id="3" creationId="{2CFA9AFB-4928-9B2A-A26C-0451E108DAD9}"/>
          </ac:spMkLst>
        </pc:spChg>
      </pc:sldChg>
      <pc:sldChg chg="modSp new mod">
        <pc:chgData name="ozge yilmaz" userId="b45860e4248f2f5e" providerId="LiveId" clId="{A4AE7019-1C83-42A2-A97B-F85EE36E9900}" dt="2022-06-13T06:58:53.914" v="118717"/>
        <pc:sldMkLst>
          <pc:docMk/>
          <pc:sldMk cId="1537331016" sldId="384"/>
        </pc:sldMkLst>
        <pc:spChg chg="mod">
          <ac:chgData name="ozge yilmaz" userId="b45860e4248f2f5e" providerId="LiveId" clId="{A4AE7019-1C83-42A2-A97B-F85EE36E9900}" dt="2022-06-13T06:58:53.914" v="118717"/>
          <ac:spMkLst>
            <pc:docMk/>
            <pc:sldMk cId="1537331016" sldId="384"/>
            <ac:spMk id="2" creationId="{4066A337-6105-A829-6164-5761033A7CC9}"/>
          </ac:spMkLst>
        </pc:spChg>
        <pc:spChg chg="mod">
          <ac:chgData name="ozge yilmaz" userId="b45860e4248f2f5e" providerId="LiveId" clId="{A4AE7019-1C83-42A2-A97B-F85EE36E9900}" dt="2022-06-13T06:58:53.914" v="118717"/>
          <ac:spMkLst>
            <pc:docMk/>
            <pc:sldMk cId="1537331016" sldId="384"/>
            <ac:spMk id="3" creationId="{5F23FA36-1642-D722-45C5-DFC4FEED7E3A}"/>
          </ac:spMkLst>
        </pc:spChg>
      </pc:sldChg>
      <pc:sldChg chg="modSp">
        <pc:chgData name="ozge yilmaz" userId="b45860e4248f2f5e" providerId="LiveId" clId="{A4AE7019-1C83-42A2-A97B-F85EE36E9900}" dt="2022-06-13T06:58:53.914" v="118717"/>
        <pc:sldMkLst>
          <pc:docMk/>
          <pc:sldMk cId="2924459618" sldId="385"/>
        </pc:sldMkLst>
        <pc:spChg chg="mod">
          <ac:chgData name="ozge yilmaz" userId="b45860e4248f2f5e" providerId="LiveId" clId="{A4AE7019-1C83-42A2-A97B-F85EE36E9900}" dt="2022-06-13T06:58:53.914" v="118717"/>
          <ac:spMkLst>
            <pc:docMk/>
            <pc:sldMk cId="2924459618" sldId="385"/>
            <ac:spMk id="2" creationId="{41634861-5A15-A17F-4CE1-8E9E260D8400}"/>
          </ac:spMkLst>
        </pc:spChg>
        <pc:spChg chg="mod">
          <ac:chgData name="ozge yilmaz" userId="b45860e4248f2f5e" providerId="LiveId" clId="{A4AE7019-1C83-42A2-A97B-F85EE36E9900}" dt="2022-06-13T06:58:53.914" v="118717"/>
          <ac:spMkLst>
            <pc:docMk/>
            <pc:sldMk cId="2924459618" sldId="385"/>
            <ac:spMk id="3" creationId="{8FCF7FF7-E1E3-23DE-5E90-7D31312B04B9}"/>
          </ac:spMkLst>
        </pc:spChg>
      </pc:sldChg>
      <pc:sldChg chg="modSp">
        <pc:chgData name="ozge yilmaz" userId="b45860e4248f2f5e" providerId="LiveId" clId="{A4AE7019-1C83-42A2-A97B-F85EE36E9900}" dt="2022-06-13T06:58:53.914" v="118717"/>
        <pc:sldMkLst>
          <pc:docMk/>
          <pc:sldMk cId="2347048529" sldId="386"/>
        </pc:sldMkLst>
        <pc:spChg chg="mod">
          <ac:chgData name="ozge yilmaz" userId="b45860e4248f2f5e" providerId="LiveId" clId="{A4AE7019-1C83-42A2-A97B-F85EE36E9900}" dt="2022-06-13T06:58:53.914" v="118717"/>
          <ac:spMkLst>
            <pc:docMk/>
            <pc:sldMk cId="2347048529" sldId="386"/>
            <ac:spMk id="2" creationId="{5BD150D5-D741-A215-7F4D-69A6A8C73F57}"/>
          </ac:spMkLst>
        </pc:spChg>
        <pc:spChg chg="mod">
          <ac:chgData name="ozge yilmaz" userId="b45860e4248f2f5e" providerId="LiveId" clId="{A4AE7019-1C83-42A2-A97B-F85EE36E9900}" dt="2022-06-13T06:58:53.914" v="118717"/>
          <ac:spMkLst>
            <pc:docMk/>
            <pc:sldMk cId="2347048529" sldId="386"/>
            <ac:spMk id="3" creationId="{232AC04B-7EFD-4D35-7436-3FB9CE1EFC4E}"/>
          </ac:spMkLst>
        </pc:spChg>
      </pc:sldChg>
      <pc:sldChg chg="modSp">
        <pc:chgData name="ozge yilmaz" userId="b45860e4248f2f5e" providerId="LiveId" clId="{A4AE7019-1C83-42A2-A97B-F85EE36E9900}" dt="2022-06-13T06:58:53.914" v="118717"/>
        <pc:sldMkLst>
          <pc:docMk/>
          <pc:sldMk cId="2536275195" sldId="387"/>
        </pc:sldMkLst>
        <pc:spChg chg="mod">
          <ac:chgData name="ozge yilmaz" userId="b45860e4248f2f5e" providerId="LiveId" clId="{A4AE7019-1C83-42A2-A97B-F85EE36E9900}" dt="2022-06-13T06:58:53.914" v="118717"/>
          <ac:spMkLst>
            <pc:docMk/>
            <pc:sldMk cId="2536275195" sldId="387"/>
            <ac:spMk id="2" creationId="{E6CB404A-F19D-563B-BB22-FFC25AB69541}"/>
          </ac:spMkLst>
        </pc:spChg>
        <pc:spChg chg="mod">
          <ac:chgData name="ozge yilmaz" userId="b45860e4248f2f5e" providerId="LiveId" clId="{A4AE7019-1C83-42A2-A97B-F85EE36E9900}" dt="2022-06-13T06:58:53.914" v="118717"/>
          <ac:spMkLst>
            <pc:docMk/>
            <pc:sldMk cId="2536275195" sldId="387"/>
            <ac:spMk id="3" creationId="{6C17B9DF-CC2D-D806-ED96-B71C2C9D38A0}"/>
          </ac:spMkLst>
        </pc:spChg>
      </pc:sldChg>
      <pc:sldChg chg="modSp">
        <pc:chgData name="ozge yilmaz" userId="b45860e4248f2f5e" providerId="LiveId" clId="{A4AE7019-1C83-42A2-A97B-F85EE36E9900}" dt="2022-06-13T06:58:53.914" v="118717"/>
        <pc:sldMkLst>
          <pc:docMk/>
          <pc:sldMk cId="2597857031" sldId="388"/>
        </pc:sldMkLst>
        <pc:spChg chg="mod">
          <ac:chgData name="ozge yilmaz" userId="b45860e4248f2f5e" providerId="LiveId" clId="{A4AE7019-1C83-42A2-A97B-F85EE36E9900}" dt="2022-06-13T06:58:53.914" v="118717"/>
          <ac:spMkLst>
            <pc:docMk/>
            <pc:sldMk cId="2597857031" sldId="388"/>
            <ac:spMk id="2" creationId="{71936459-EF22-6B83-EA5A-605C8DFF972F}"/>
          </ac:spMkLst>
        </pc:spChg>
        <pc:spChg chg="mod">
          <ac:chgData name="ozge yilmaz" userId="b45860e4248f2f5e" providerId="LiveId" clId="{A4AE7019-1C83-42A2-A97B-F85EE36E9900}" dt="2022-06-13T06:58:53.914" v="118717"/>
          <ac:spMkLst>
            <pc:docMk/>
            <pc:sldMk cId="2597857031" sldId="388"/>
            <ac:spMk id="3" creationId="{65DE88B1-A38B-1DA0-2F50-989015C2669C}"/>
          </ac:spMkLst>
        </pc:spChg>
      </pc:sldChg>
      <pc:sldChg chg="modSp">
        <pc:chgData name="ozge yilmaz" userId="b45860e4248f2f5e" providerId="LiveId" clId="{A4AE7019-1C83-42A2-A97B-F85EE36E9900}" dt="2022-06-13T06:58:53.914" v="118717"/>
        <pc:sldMkLst>
          <pc:docMk/>
          <pc:sldMk cId="1123492694" sldId="389"/>
        </pc:sldMkLst>
        <pc:spChg chg="mod">
          <ac:chgData name="ozge yilmaz" userId="b45860e4248f2f5e" providerId="LiveId" clId="{A4AE7019-1C83-42A2-A97B-F85EE36E9900}" dt="2022-06-13T06:58:53.914" v="118717"/>
          <ac:spMkLst>
            <pc:docMk/>
            <pc:sldMk cId="1123492694" sldId="389"/>
            <ac:spMk id="2" creationId="{A2E8CC1A-8182-F7BA-94A4-6226A70C2828}"/>
          </ac:spMkLst>
        </pc:spChg>
        <pc:spChg chg="mod">
          <ac:chgData name="ozge yilmaz" userId="b45860e4248f2f5e" providerId="LiveId" clId="{A4AE7019-1C83-42A2-A97B-F85EE36E9900}" dt="2022-06-13T06:58:53.914" v="118717"/>
          <ac:spMkLst>
            <pc:docMk/>
            <pc:sldMk cId="1123492694" sldId="389"/>
            <ac:spMk id="3" creationId="{F2A060F4-A4CC-B33C-4788-0CEE023D4ADD}"/>
          </ac:spMkLst>
        </pc:spChg>
      </pc:sldChg>
      <pc:sldChg chg="modSp">
        <pc:chgData name="ozge yilmaz" userId="b45860e4248f2f5e" providerId="LiveId" clId="{A4AE7019-1C83-42A2-A97B-F85EE36E9900}" dt="2022-06-13T06:58:53.914" v="118717"/>
        <pc:sldMkLst>
          <pc:docMk/>
          <pc:sldMk cId="2751498284" sldId="390"/>
        </pc:sldMkLst>
        <pc:spChg chg="mod">
          <ac:chgData name="ozge yilmaz" userId="b45860e4248f2f5e" providerId="LiveId" clId="{A4AE7019-1C83-42A2-A97B-F85EE36E9900}" dt="2022-06-13T06:58:53.914" v="118717"/>
          <ac:spMkLst>
            <pc:docMk/>
            <pc:sldMk cId="2751498284" sldId="390"/>
            <ac:spMk id="2" creationId="{D1BD3911-7BB6-D49F-48C4-1C557CF8F65C}"/>
          </ac:spMkLst>
        </pc:spChg>
        <pc:spChg chg="mod">
          <ac:chgData name="ozge yilmaz" userId="b45860e4248f2f5e" providerId="LiveId" clId="{A4AE7019-1C83-42A2-A97B-F85EE36E9900}" dt="2022-06-13T06:58:53.914" v="118717"/>
          <ac:spMkLst>
            <pc:docMk/>
            <pc:sldMk cId="2751498284" sldId="390"/>
            <ac:spMk id="3" creationId="{17C73802-00B3-249C-D55C-871730945D22}"/>
          </ac:spMkLst>
        </pc:spChg>
      </pc:sldChg>
      <pc:sldChg chg="modSp">
        <pc:chgData name="ozge yilmaz" userId="b45860e4248f2f5e" providerId="LiveId" clId="{A4AE7019-1C83-42A2-A97B-F85EE36E9900}" dt="2022-06-13T06:58:53.914" v="118717"/>
        <pc:sldMkLst>
          <pc:docMk/>
          <pc:sldMk cId="3641496392" sldId="391"/>
        </pc:sldMkLst>
        <pc:spChg chg="mod">
          <ac:chgData name="ozge yilmaz" userId="b45860e4248f2f5e" providerId="LiveId" clId="{A4AE7019-1C83-42A2-A97B-F85EE36E9900}" dt="2022-06-13T06:58:53.914" v="118717"/>
          <ac:spMkLst>
            <pc:docMk/>
            <pc:sldMk cId="3641496392" sldId="391"/>
            <ac:spMk id="2" creationId="{C8BA877B-B64A-F584-CB24-4A4BBF798F06}"/>
          </ac:spMkLst>
        </pc:spChg>
        <pc:spChg chg="mod">
          <ac:chgData name="ozge yilmaz" userId="b45860e4248f2f5e" providerId="LiveId" clId="{A4AE7019-1C83-42A2-A97B-F85EE36E9900}" dt="2022-06-13T06:58:53.914" v="118717"/>
          <ac:spMkLst>
            <pc:docMk/>
            <pc:sldMk cId="3641496392" sldId="391"/>
            <ac:spMk id="3" creationId="{DBBF7660-9B2A-F292-0253-B8A4DFBA6CFB}"/>
          </ac:spMkLst>
        </pc:spChg>
      </pc:sldChg>
      <pc:sldChg chg="modSp">
        <pc:chgData name="ozge yilmaz" userId="b45860e4248f2f5e" providerId="LiveId" clId="{A4AE7019-1C83-42A2-A97B-F85EE36E9900}" dt="2022-06-13T06:58:53.914" v="118717"/>
        <pc:sldMkLst>
          <pc:docMk/>
          <pc:sldMk cId="2205967906" sldId="392"/>
        </pc:sldMkLst>
        <pc:spChg chg="mod">
          <ac:chgData name="ozge yilmaz" userId="b45860e4248f2f5e" providerId="LiveId" clId="{A4AE7019-1C83-42A2-A97B-F85EE36E9900}" dt="2022-06-13T06:58:53.914" v="118717"/>
          <ac:spMkLst>
            <pc:docMk/>
            <pc:sldMk cId="2205967906" sldId="392"/>
            <ac:spMk id="2" creationId="{23146DF0-78FD-6D5C-2E05-E1282F6EE5BB}"/>
          </ac:spMkLst>
        </pc:spChg>
        <pc:spChg chg="mod">
          <ac:chgData name="ozge yilmaz" userId="b45860e4248f2f5e" providerId="LiveId" clId="{A4AE7019-1C83-42A2-A97B-F85EE36E9900}" dt="2022-06-13T06:58:53.914" v="118717"/>
          <ac:spMkLst>
            <pc:docMk/>
            <pc:sldMk cId="2205967906" sldId="392"/>
            <ac:spMk id="3" creationId="{B9744D95-2D85-793D-039A-2BC52AF5177C}"/>
          </ac:spMkLst>
        </pc:spChg>
      </pc:sldChg>
      <pc:sldChg chg="modSp">
        <pc:chgData name="ozge yilmaz" userId="b45860e4248f2f5e" providerId="LiveId" clId="{A4AE7019-1C83-42A2-A97B-F85EE36E9900}" dt="2022-06-13T06:58:53.914" v="118717"/>
        <pc:sldMkLst>
          <pc:docMk/>
          <pc:sldMk cId="3157062436" sldId="393"/>
        </pc:sldMkLst>
        <pc:spChg chg="mod">
          <ac:chgData name="ozge yilmaz" userId="b45860e4248f2f5e" providerId="LiveId" clId="{A4AE7019-1C83-42A2-A97B-F85EE36E9900}" dt="2022-06-13T06:58:53.914" v="118717"/>
          <ac:spMkLst>
            <pc:docMk/>
            <pc:sldMk cId="3157062436" sldId="393"/>
            <ac:spMk id="2" creationId="{639DC9C6-3D38-6F06-87A9-D680E13E55AB}"/>
          </ac:spMkLst>
        </pc:spChg>
        <pc:spChg chg="mod">
          <ac:chgData name="ozge yilmaz" userId="b45860e4248f2f5e" providerId="LiveId" clId="{A4AE7019-1C83-42A2-A97B-F85EE36E9900}" dt="2022-06-13T06:58:53.914" v="118717"/>
          <ac:spMkLst>
            <pc:docMk/>
            <pc:sldMk cId="3157062436" sldId="393"/>
            <ac:spMk id="3" creationId="{36F85161-C09B-C5C9-572C-0E955C62FA37}"/>
          </ac:spMkLst>
        </pc:spChg>
      </pc:sldChg>
      <pc:sldChg chg="modSp">
        <pc:chgData name="ozge yilmaz" userId="b45860e4248f2f5e" providerId="LiveId" clId="{A4AE7019-1C83-42A2-A97B-F85EE36E9900}" dt="2022-06-13T06:58:53.914" v="118717"/>
        <pc:sldMkLst>
          <pc:docMk/>
          <pc:sldMk cId="4253642937" sldId="394"/>
        </pc:sldMkLst>
        <pc:spChg chg="mod">
          <ac:chgData name="ozge yilmaz" userId="b45860e4248f2f5e" providerId="LiveId" clId="{A4AE7019-1C83-42A2-A97B-F85EE36E9900}" dt="2022-06-13T06:58:53.914" v="118717"/>
          <ac:spMkLst>
            <pc:docMk/>
            <pc:sldMk cId="4253642937" sldId="394"/>
            <ac:spMk id="2" creationId="{70D39935-2590-8F4E-4950-1381077D0E49}"/>
          </ac:spMkLst>
        </pc:spChg>
        <pc:spChg chg="mod">
          <ac:chgData name="ozge yilmaz" userId="b45860e4248f2f5e" providerId="LiveId" clId="{A4AE7019-1C83-42A2-A97B-F85EE36E9900}" dt="2022-06-13T06:58:53.914" v="118717"/>
          <ac:spMkLst>
            <pc:docMk/>
            <pc:sldMk cId="4253642937" sldId="394"/>
            <ac:spMk id="3" creationId="{44E6501B-2160-2251-C892-C819E30CC33E}"/>
          </ac:spMkLst>
        </pc:spChg>
      </pc:sldChg>
      <pc:sldChg chg="modSp new mod">
        <pc:chgData name="ozge yilmaz" userId="b45860e4248f2f5e" providerId="LiveId" clId="{A4AE7019-1C83-42A2-A97B-F85EE36E9900}" dt="2022-06-25T06:27:23.272" v="118872" actId="20577"/>
        <pc:sldMkLst>
          <pc:docMk/>
          <pc:sldMk cId="3634616455" sldId="395"/>
        </pc:sldMkLst>
        <pc:spChg chg="mod">
          <ac:chgData name="ozge yilmaz" userId="b45860e4248f2f5e" providerId="LiveId" clId="{A4AE7019-1C83-42A2-A97B-F85EE36E9900}" dt="2022-06-25T06:23:27.980" v="118723" actId="14100"/>
          <ac:spMkLst>
            <pc:docMk/>
            <pc:sldMk cId="3634616455" sldId="395"/>
            <ac:spMk id="2" creationId="{4A9A0B20-FD16-868C-DC7D-C3187C2683CC}"/>
          </ac:spMkLst>
        </pc:spChg>
        <pc:spChg chg="mod">
          <ac:chgData name="ozge yilmaz" userId="b45860e4248f2f5e" providerId="LiveId" clId="{A4AE7019-1C83-42A2-A97B-F85EE36E9900}" dt="2022-06-25T06:27:23.272" v="118872" actId="20577"/>
          <ac:spMkLst>
            <pc:docMk/>
            <pc:sldMk cId="3634616455" sldId="395"/>
            <ac:spMk id="3" creationId="{E4D554C1-033A-1FB5-DA57-B9F0918DEF7B}"/>
          </ac:spMkLst>
        </pc:spChg>
      </pc:sldChg>
      <pc:sldChg chg="modSp new mod">
        <pc:chgData name="ozge yilmaz" userId="b45860e4248f2f5e" providerId="LiveId" clId="{A4AE7019-1C83-42A2-A97B-F85EE36E9900}" dt="2022-08-29T18:35:14.851" v="127213" actId="123"/>
        <pc:sldMkLst>
          <pc:docMk/>
          <pc:sldMk cId="406545747" sldId="396"/>
        </pc:sldMkLst>
        <pc:spChg chg="mod">
          <ac:chgData name="ozge yilmaz" userId="b45860e4248f2f5e" providerId="LiveId" clId="{A4AE7019-1C83-42A2-A97B-F85EE36E9900}" dt="2022-08-29T10:01:23.149" v="119150" actId="20577"/>
          <ac:spMkLst>
            <pc:docMk/>
            <pc:sldMk cId="406545747" sldId="396"/>
            <ac:spMk id="2" creationId="{9365F22A-1005-9229-A7E3-8EA5A5D6233E}"/>
          </ac:spMkLst>
        </pc:spChg>
        <pc:spChg chg="mod">
          <ac:chgData name="ozge yilmaz" userId="b45860e4248f2f5e" providerId="LiveId" clId="{A4AE7019-1C83-42A2-A97B-F85EE36E9900}" dt="2022-08-29T18:35:14.851" v="127213" actId="123"/>
          <ac:spMkLst>
            <pc:docMk/>
            <pc:sldMk cId="406545747" sldId="396"/>
            <ac:spMk id="3" creationId="{A86F3F59-5098-7479-6C09-8641E8D45BCE}"/>
          </ac:spMkLst>
        </pc:spChg>
      </pc:sldChg>
      <pc:sldChg chg="modSp new mod">
        <pc:chgData name="ozge yilmaz" userId="b45860e4248f2f5e" providerId="LiveId" clId="{A4AE7019-1C83-42A2-A97B-F85EE36E9900}" dt="2022-08-29T17:40:46.381" v="124284" actId="123"/>
        <pc:sldMkLst>
          <pc:docMk/>
          <pc:sldMk cId="51294641" sldId="397"/>
        </pc:sldMkLst>
        <pc:spChg chg="mod">
          <ac:chgData name="ozge yilmaz" userId="b45860e4248f2f5e" providerId="LiveId" clId="{A4AE7019-1C83-42A2-A97B-F85EE36E9900}" dt="2022-08-29T10:18:29.189" v="120258" actId="14100"/>
          <ac:spMkLst>
            <pc:docMk/>
            <pc:sldMk cId="51294641" sldId="397"/>
            <ac:spMk id="2" creationId="{4C0F7B52-4E06-2B62-5069-A6DDF6FA6A42}"/>
          </ac:spMkLst>
        </pc:spChg>
        <pc:spChg chg="mod">
          <ac:chgData name="ozge yilmaz" userId="b45860e4248f2f5e" providerId="LiveId" clId="{A4AE7019-1C83-42A2-A97B-F85EE36E9900}" dt="2022-08-29T17:40:46.381" v="124284" actId="123"/>
          <ac:spMkLst>
            <pc:docMk/>
            <pc:sldMk cId="51294641" sldId="397"/>
            <ac:spMk id="3" creationId="{C216A72E-3BD8-A5F8-70D9-14C07F69FB6C}"/>
          </ac:spMkLst>
        </pc:spChg>
      </pc:sldChg>
      <pc:sldChg chg="modSp new mod">
        <pc:chgData name="ozge yilmaz" userId="b45860e4248f2f5e" providerId="LiveId" clId="{A4AE7019-1C83-42A2-A97B-F85EE36E9900}" dt="2022-08-29T17:40:35.335" v="124283" actId="123"/>
        <pc:sldMkLst>
          <pc:docMk/>
          <pc:sldMk cId="2940740735" sldId="398"/>
        </pc:sldMkLst>
        <pc:spChg chg="mod">
          <ac:chgData name="ozge yilmaz" userId="b45860e4248f2f5e" providerId="LiveId" clId="{A4AE7019-1C83-42A2-A97B-F85EE36E9900}" dt="2022-08-29T10:39:43.834" v="121965" actId="20577"/>
          <ac:spMkLst>
            <pc:docMk/>
            <pc:sldMk cId="2940740735" sldId="398"/>
            <ac:spMk id="2" creationId="{27035FA2-087C-2D6C-BE0F-078507A723E4}"/>
          </ac:spMkLst>
        </pc:spChg>
        <pc:spChg chg="mod">
          <ac:chgData name="ozge yilmaz" userId="b45860e4248f2f5e" providerId="LiveId" clId="{A4AE7019-1C83-42A2-A97B-F85EE36E9900}" dt="2022-08-29T17:40:35.335" v="124283" actId="123"/>
          <ac:spMkLst>
            <pc:docMk/>
            <pc:sldMk cId="2940740735" sldId="398"/>
            <ac:spMk id="3" creationId="{9BDEED9E-79BA-C88B-1005-A512BE6739E9}"/>
          </ac:spMkLst>
        </pc:spChg>
      </pc:sldChg>
      <pc:sldChg chg="modSp new mod">
        <pc:chgData name="ozge yilmaz" userId="b45860e4248f2f5e" providerId="LiveId" clId="{A4AE7019-1C83-42A2-A97B-F85EE36E9900}" dt="2022-08-29T17:40:57.513" v="124285" actId="123"/>
        <pc:sldMkLst>
          <pc:docMk/>
          <pc:sldMk cId="2606251771" sldId="399"/>
        </pc:sldMkLst>
        <pc:spChg chg="mod">
          <ac:chgData name="ozge yilmaz" userId="b45860e4248f2f5e" providerId="LiveId" clId="{A4AE7019-1C83-42A2-A97B-F85EE36E9900}" dt="2022-08-29T10:45:31.174" v="122249" actId="14100"/>
          <ac:spMkLst>
            <pc:docMk/>
            <pc:sldMk cId="2606251771" sldId="399"/>
            <ac:spMk id="2" creationId="{8DD8EA41-277B-A592-74B3-2A2346662E88}"/>
          </ac:spMkLst>
        </pc:spChg>
        <pc:spChg chg="mod">
          <ac:chgData name="ozge yilmaz" userId="b45860e4248f2f5e" providerId="LiveId" clId="{A4AE7019-1C83-42A2-A97B-F85EE36E9900}" dt="2022-08-29T17:40:57.513" v="124285" actId="123"/>
          <ac:spMkLst>
            <pc:docMk/>
            <pc:sldMk cId="2606251771" sldId="399"/>
            <ac:spMk id="3" creationId="{2A1C513E-44DC-8DCE-CD8E-114B581A6B62}"/>
          </ac:spMkLst>
        </pc:spChg>
      </pc:sldChg>
      <pc:sldChg chg="modSp new mod">
        <pc:chgData name="ozge yilmaz" userId="b45860e4248f2f5e" providerId="LiveId" clId="{A4AE7019-1C83-42A2-A97B-F85EE36E9900}" dt="2022-08-29T17:40:11.515" v="124282" actId="123"/>
        <pc:sldMkLst>
          <pc:docMk/>
          <pc:sldMk cId="1634730046" sldId="400"/>
        </pc:sldMkLst>
        <pc:spChg chg="mod">
          <ac:chgData name="ozge yilmaz" userId="b45860e4248f2f5e" providerId="LiveId" clId="{A4AE7019-1C83-42A2-A97B-F85EE36E9900}" dt="2022-08-29T10:53:11.138" v="122827" actId="14100"/>
          <ac:spMkLst>
            <pc:docMk/>
            <pc:sldMk cId="1634730046" sldId="400"/>
            <ac:spMk id="2" creationId="{A8938381-861D-DB37-7665-7B34E89B0D38}"/>
          </ac:spMkLst>
        </pc:spChg>
        <pc:spChg chg="mod">
          <ac:chgData name="ozge yilmaz" userId="b45860e4248f2f5e" providerId="LiveId" clId="{A4AE7019-1C83-42A2-A97B-F85EE36E9900}" dt="2022-08-29T17:40:11.515" v="124282" actId="123"/>
          <ac:spMkLst>
            <pc:docMk/>
            <pc:sldMk cId="1634730046" sldId="400"/>
            <ac:spMk id="3" creationId="{96722A88-7006-E616-3285-8F198644F521}"/>
          </ac:spMkLst>
        </pc:spChg>
      </pc:sldChg>
      <pc:sldChg chg="modSp new mod modNotesTx">
        <pc:chgData name="ozge yilmaz" userId="b45860e4248f2f5e" providerId="LiveId" clId="{A4AE7019-1C83-42A2-A97B-F85EE36E9900}" dt="2022-08-29T17:50:34.584" v="125114" actId="20577"/>
        <pc:sldMkLst>
          <pc:docMk/>
          <pc:sldMk cId="2943617147" sldId="401"/>
        </pc:sldMkLst>
        <pc:spChg chg="mod">
          <ac:chgData name="ozge yilmaz" userId="b45860e4248f2f5e" providerId="LiveId" clId="{A4AE7019-1C83-42A2-A97B-F85EE36E9900}" dt="2022-08-29T11:09:48.493" v="124169" actId="27636"/>
          <ac:spMkLst>
            <pc:docMk/>
            <pc:sldMk cId="2943617147" sldId="401"/>
            <ac:spMk id="2" creationId="{44C08B61-F443-D70F-2F9B-C38BC75FCD68}"/>
          </ac:spMkLst>
        </pc:spChg>
        <pc:spChg chg="mod">
          <ac:chgData name="ozge yilmaz" userId="b45860e4248f2f5e" providerId="LiveId" clId="{A4AE7019-1C83-42A2-A97B-F85EE36E9900}" dt="2022-08-29T17:50:34.584" v="125114" actId="20577"/>
          <ac:spMkLst>
            <pc:docMk/>
            <pc:sldMk cId="2943617147" sldId="401"/>
            <ac:spMk id="3" creationId="{FE40ACCA-D7D0-DC5D-4F61-0AD011A654EB}"/>
          </ac:spMkLst>
        </pc:spChg>
      </pc:sldChg>
      <pc:sldChg chg="modSp new mod">
        <pc:chgData name="ozge yilmaz" userId="b45860e4248f2f5e" providerId="LiveId" clId="{A4AE7019-1C83-42A2-A97B-F85EE36E9900}" dt="2022-08-29T18:06:01.214" v="126217" actId="20577"/>
        <pc:sldMkLst>
          <pc:docMk/>
          <pc:sldMk cId="1360947230" sldId="402"/>
        </pc:sldMkLst>
        <pc:spChg chg="mod">
          <ac:chgData name="ozge yilmaz" userId="b45860e4248f2f5e" providerId="LiveId" clId="{A4AE7019-1C83-42A2-A97B-F85EE36E9900}" dt="2022-08-29T17:51:07.697" v="125120" actId="27636"/>
          <ac:spMkLst>
            <pc:docMk/>
            <pc:sldMk cId="1360947230" sldId="402"/>
            <ac:spMk id="2" creationId="{BBE145CA-52F4-AD3B-34BF-FFDEDDD06FBF}"/>
          </ac:spMkLst>
        </pc:spChg>
        <pc:spChg chg="mod">
          <ac:chgData name="ozge yilmaz" userId="b45860e4248f2f5e" providerId="LiveId" clId="{A4AE7019-1C83-42A2-A97B-F85EE36E9900}" dt="2022-08-29T18:06:01.214" v="126217" actId="20577"/>
          <ac:spMkLst>
            <pc:docMk/>
            <pc:sldMk cId="1360947230" sldId="402"/>
            <ac:spMk id="3" creationId="{3949B4B5-5B8E-3477-7BB1-B211FBA2DBE9}"/>
          </ac:spMkLst>
        </pc:spChg>
      </pc:sldChg>
      <pc:sldChg chg="modSp new mod">
        <pc:chgData name="ozge yilmaz" userId="b45860e4248f2f5e" providerId="LiveId" clId="{A4AE7019-1C83-42A2-A97B-F85EE36E9900}" dt="2022-08-29T18:17:16.990" v="127201" actId="20577"/>
        <pc:sldMkLst>
          <pc:docMk/>
          <pc:sldMk cId="3237180879" sldId="403"/>
        </pc:sldMkLst>
        <pc:spChg chg="mod">
          <ac:chgData name="ozge yilmaz" userId="b45860e4248f2f5e" providerId="LiveId" clId="{A4AE7019-1C83-42A2-A97B-F85EE36E9900}" dt="2022-08-29T18:07:45.762" v="126358" actId="27636"/>
          <ac:spMkLst>
            <pc:docMk/>
            <pc:sldMk cId="3237180879" sldId="403"/>
            <ac:spMk id="2" creationId="{F7A23CB7-2B9E-6A72-AFBE-7A15250CD88B}"/>
          </ac:spMkLst>
        </pc:spChg>
        <pc:spChg chg="mod">
          <ac:chgData name="ozge yilmaz" userId="b45860e4248f2f5e" providerId="LiveId" clId="{A4AE7019-1C83-42A2-A97B-F85EE36E9900}" dt="2022-08-29T18:17:16.990" v="127201" actId="20577"/>
          <ac:spMkLst>
            <pc:docMk/>
            <pc:sldMk cId="3237180879" sldId="403"/>
            <ac:spMk id="3" creationId="{7FE23337-D361-F506-F941-B5AE5DB1BBAE}"/>
          </ac:spMkLst>
        </pc:spChg>
      </pc:sldChg>
      <pc:sldChg chg="modSp new mod">
        <pc:chgData name="ozge yilmaz" userId="b45860e4248f2f5e" providerId="LiveId" clId="{A4AE7019-1C83-42A2-A97B-F85EE36E9900}" dt="2022-08-30T10:27:24.466" v="128358" actId="20577"/>
        <pc:sldMkLst>
          <pc:docMk/>
          <pc:sldMk cId="2323469079" sldId="404"/>
        </pc:sldMkLst>
        <pc:spChg chg="mod">
          <ac:chgData name="ozge yilmaz" userId="b45860e4248f2f5e" providerId="LiveId" clId="{A4AE7019-1C83-42A2-A97B-F85EE36E9900}" dt="2022-08-30T09:51:55.413" v="127238" actId="27636"/>
          <ac:spMkLst>
            <pc:docMk/>
            <pc:sldMk cId="2323469079" sldId="404"/>
            <ac:spMk id="2" creationId="{B319A780-8BEB-CD0C-1CB2-BB77B7323CBC}"/>
          </ac:spMkLst>
        </pc:spChg>
        <pc:spChg chg="mod">
          <ac:chgData name="ozge yilmaz" userId="b45860e4248f2f5e" providerId="LiveId" clId="{A4AE7019-1C83-42A2-A97B-F85EE36E9900}" dt="2022-08-30T10:27:24.466" v="128358" actId="20577"/>
          <ac:spMkLst>
            <pc:docMk/>
            <pc:sldMk cId="2323469079" sldId="404"/>
            <ac:spMk id="3" creationId="{9187E870-11BB-BFA6-6983-BB0B09E30F29}"/>
          </ac:spMkLst>
        </pc:spChg>
      </pc:sldChg>
      <pc:sldChg chg="modSp new mod">
        <pc:chgData name="ozge yilmaz" userId="b45860e4248f2f5e" providerId="LiveId" clId="{A4AE7019-1C83-42A2-A97B-F85EE36E9900}" dt="2022-08-30T10:40:13.385" v="129334" actId="20577"/>
        <pc:sldMkLst>
          <pc:docMk/>
          <pc:sldMk cId="2992490811" sldId="405"/>
        </pc:sldMkLst>
        <pc:spChg chg="mod">
          <ac:chgData name="ozge yilmaz" userId="b45860e4248f2f5e" providerId="LiveId" clId="{A4AE7019-1C83-42A2-A97B-F85EE36E9900}" dt="2022-08-30T10:27:57.920" v="128364" actId="27636"/>
          <ac:spMkLst>
            <pc:docMk/>
            <pc:sldMk cId="2992490811" sldId="405"/>
            <ac:spMk id="2" creationId="{A87A065B-A048-5B59-9A1D-36F5FB778FF8}"/>
          </ac:spMkLst>
        </pc:spChg>
        <pc:spChg chg="mod">
          <ac:chgData name="ozge yilmaz" userId="b45860e4248f2f5e" providerId="LiveId" clId="{A4AE7019-1C83-42A2-A97B-F85EE36E9900}" dt="2022-08-30T10:40:13.385" v="129334" actId="20577"/>
          <ac:spMkLst>
            <pc:docMk/>
            <pc:sldMk cId="2992490811" sldId="405"/>
            <ac:spMk id="3" creationId="{1FE0DEA2-E0FD-B19D-FE13-59805F7B4EE1}"/>
          </ac:spMkLst>
        </pc:spChg>
      </pc:sldChg>
      <pc:sldMasterChg chg="modSp modSldLayout">
        <pc:chgData name="ozge yilmaz" userId="b45860e4248f2f5e" providerId="LiveId" clId="{A4AE7019-1C83-42A2-A97B-F85EE36E9900}" dt="2022-06-13T06:58:24.915" v="118595"/>
        <pc:sldMasterMkLst>
          <pc:docMk/>
          <pc:sldMasterMk cId="3997127073" sldId="2147483648"/>
        </pc:sldMasterMkLst>
        <pc:spChg chg="mod">
          <ac:chgData name="ozge yilmaz" userId="b45860e4248f2f5e" providerId="LiveId" clId="{A4AE7019-1C83-42A2-A97B-F85EE36E9900}" dt="2022-06-13T06:58:24.915" v="118595"/>
          <ac:spMkLst>
            <pc:docMk/>
            <pc:sldMasterMk cId="3997127073" sldId="2147483648"/>
            <ac:spMk id="2" creationId="{A2BE8336-BD02-41EA-D4D1-23AEC7B1EFDA}"/>
          </ac:spMkLst>
        </pc:spChg>
        <pc:spChg chg="mod">
          <ac:chgData name="ozge yilmaz" userId="b45860e4248f2f5e" providerId="LiveId" clId="{A4AE7019-1C83-42A2-A97B-F85EE36E9900}" dt="2022-06-13T06:58:24.915" v="118595"/>
          <ac:spMkLst>
            <pc:docMk/>
            <pc:sldMasterMk cId="3997127073" sldId="2147483648"/>
            <ac:spMk id="3" creationId="{8669FA5F-F13B-1CBD-01BE-D9A526E8EFF5}"/>
          </ac:spMkLst>
        </pc:spChg>
        <pc:spChg chg="mod">
          <ac:chgData name="ozge yilmaz" userId="b45860e4248f2f5e" providerId="LiveId" clId="{A4AE7019-1C83-42A2-A97B-F85EE36E9900}" dt="2022-06-13T06:58:24.915" v="118595"/>
          <ac:spMkLst>
            <pc:docMk/>
            <pc:sldMasterMk cId="3997127073" sldId="2147483648"/>
            <ac:spMk id="4" creationId="{A4B43D90-F8A0-2704-539A-3000480B1536}"/>
          </ac:spMkLst>
        </pc:spChg>
        <pc:spChg chg="mod">
          <ac:chgData name="ozge yilmaz" userId="b45860e4248f2f5e" providerId="LiveId" clId="{A4AE7019-1C83-42A2-A97B-F85EE36E9900}" dt="2022-06-13T06:58:24.915" v="118595"/>
          <ac:spMkLst>
            <pc:docMk/>
            <pc:sldMasterMk cId="3997127073" sldId="2147483648"/>
            <ac:spMk id="5" creationId="{208E5D25-9F08-42FE-DCC4-DB6A4FA7F284}"/>
          </ac:spMkLst>
        </pc:spChg>
        <pc:spChg chg="mod">
          <ac:chgData name="ozge yilmaz" userId="b45860e4248f2f5e" providerId="LiveId" clId="{A4AE7019-1C83-42A2-A97B-F85EE36E9900}" dt="2022-06-13T06:58:24.915" v="118595"/>
          <ac:spMkLst>
            <pc:docMk/>
            <pc:sldMasterMk cId="3997127073" sldId="2147483648"/>
            <ac:spMk id="6" creationId="{C7CFB6DD-47D9-F3D7-2C24-290F1765A2AC}"/>
          </ac:spMkLst>
        </pc:spChg>
        <pc:sldLayoutChg chg="modSp">
          <pc:chgData name="ozge yilmaz" userId="b45860e4248f2f5e" providerId="LiveId" clId="{A4AE7019-1C83-42A2-A97B-F85EE36E9900}" dt="2022-06-13T06:58:24.915" v="118595"/>
          <pc:sldLayoutMkLst>
            <pc:docMk/>
            <pc:sldMasterMk cId="3997127073" sldId="2147483648"/>
            <pc:sldLayoutMk cId="968415804" sldId="2147483649"/>
          </pc:sldLayoutMkLst>
          <pc:spChg chg="mod">
            <ac:chgData name="ozge yilmaz" userId="b45860e4248f2f5e" providerId="LiveId" clId="{A4AE7019-1C83-42A2-A97B-F85EE36E9900}" dt="2022-06-13T06:58:24.915" v="118595"/>
            <ac:spMkLst>
              <pc:docMk/>
              <pc:sldMasterMk cId="3997127073" sldId="2147483648"/>
              <pc:sldLayoutMk cId="968415804" sldId="2147483649"/>
              <ac:spMk id="2" creationId="{0F726C65-6F5F-045A-327D-B5F766650C62}"/>
            </ac:spMkLst>
          </pc:spChg>
          <pc:spChg chg="mod">
            <ac:chgData name="ozge yilmaz" userId="b45860e4248f2f5e" providerId="LiveId" clId="{A4AE7019-1C83-42A2-A97B-F85EE36E9900}" dt="2022-06-13T06:58:24.915" v="118595"/>
            <ac:spMkLst>
              <pc:docMk/>
              <pc:sldMasterMk cId="3997127073" sldId="2147483648"/>
              <pc:sldLayoutMk cId="968415804" sldId="2147483649"/>
              <ac:spMk id="3" creationId="{023FE942-13CC-2423-B541-DDCF4BFD8388}"/>
            </ac:spMkLst>
          </pc:spChg>
        </pc:sldLayoutChg>
        <pc:sldLayoutChg chg="modSp">
          <pc:chgData name="ozge yilmaz" userId="b45860e4248f2f5e" providerId="LiveId" clId="{A4AE7019-1C83-42A2-A97B-F85EE36E9900}" dt="2022-06-13T06:58:24.915" v="118595"/>
          <pc:sldLayoutMkLst>
            <pc:docMk/>
            <pc:sldMasterMk cId="3997127073" sldId="2147483648"/>
            <pc:sldLayoutMk cId="440402828" sldId="2147483651"/>
          </pc:sldLayoutMkLst>
          <pc:spChg chg="mod">
            <ac:chgData name="ozge yilmaz" userId="b45860e4248f2f5e" providerId="LiveId" clId="{A4AE7019-1C83-42A2-A97B-F85EE36E9900}" dt="2022-06-13T06:58:24.915" v="118595"/>
            <ac:spMkLst>
              <pc:docMk/>
              <pc:sldMasterMk cId="3997127073" sldId="2147483648"/>
              <pc:sldLayoutMk cId="440402828" sldId="2147483651"/>
              <ac:spMk id="2" creationId="{1359B6C7-8245-EF8B-D4D3-630E60247419}"/>
            </ac:spMkLst>
          </pc:spChg>
          <pc:spChg chg="mod">
            <ac:chgData name="ozge yilmaz" userId="b45860e4248f2f5e" providerId="LiveId" clId="{A4AE7019-1C83-42A2-A97B-F85EE36E9900}" dt="2022-06-13T06:58:24.915" v="118595"/>
            <ac:spMkLst>
              <pc:docMk/>
              <pc:sldMasterMk cId="3997127073" sldId="2147483648"/>
              <pc:sldLayoutMk cId="440402828" sldId="2147483651"/>
              <ac:spMk id="3" creationId="{F7B163FD-B304-2880-C999-96B462558FCE}"/>
            </ac:spMkLst>
          </pc:spChg>
        </pc:sldLayoutChg>
        <pc:sldLayoutChg chg="modSp">
          <pc:chgData name="ozge yilmaz" userId="b45860e4248f2f5e" providerId="LiveId" clId="{A4AE7019-1C83-42A2-A97B-F85EE36E9900}" dt="2022-06-13T06:58:24.915" v="118595"/>
          <pc:sldLayoutMkLst>
            <pc:docMk/>
            <pc:sldMasterMk cId="3997127073" sldId="2147483648"/>
            <pc:sldLayoutMk cId="384977508" sldId="2147483652"/>
          </pc:sldLayoutMkLst>
          <pc:spChg chg="mod">
            <ac:chgData name="ozge yilmaz" userId="b45860e4248f2f5e" providerId="LiveId" clId="{A4AE7019-1C83-42A2-A97B-F85EE36E9900}" dt="2022-06-13T06:58:24.915" v="118595"/>
            <ac:spMkLst>
              <pc:docMk/>
              <pc:sldMasterMk cId="3997127073" sldId="2147483648"/>
              <pc:sldLayoutMk cId="384977508" sldId="2147483652"/>
              <ac:spMk id="3" creationId="{3FCEDBD6-5B4E-C753-3585-D0DDA577DBDE}"/>
            </ac:spMkLst>
          </pc:spChg>
          <pc:spChg chg="mod">
            <ac:chgData name="ozge yilmaz" userId="b45860e4248f2f5e" providerId="LiveId" clId="{A4AE7019-1C83-42A2-A97B-F85EE36E9900}" dt="2022-06-13T06:58:24.915" v="118595"/>
            <ac:spMkLst>
              <pc:docMk/>
              <pc:sldMasterMk cId="3997127073" sldId="2147483648"/>
              <pc:sldLayoutMk cId="384977508" sldId="2147483652"/>
              <ac:spMk id="4" creationId="{B091BEE2-93D8-1762-DECB-44200D398542}"/>
            </ac:spMkLst>
          </pc:spChg>
        </pc:sldLayoutChg>
        <pc:sldLayoutChg chg="modSp">
          <pc:chgData name="ozge yilmaz" userId="b45860e4248f2f5e" providerId="LiveId" clId="{A4AE7019-1C83-42A2-A97B-F85EE36E9900}" dt="2022-06-13T06:58:24.915" v="118595"/>
          <pc:sldLayoutMkLst>
            <pc:docMk/>
            <pc:sldMasterMk cId="3997127073" sldId="2147483648"/>
            <pc:sldLayoutMk cId="4086591445" sldId="2147483653"/>
          </pc:sldLayoutMkLst>
          <pc:spChg chg="mod">
            <ac:chgData name="ozge yilmaz" userId="b45860e4248f2f5e" providerId="LiveId" clId="{A4AE7019-1C83-42A2-A97B-F85EE36E9900}" dt="2022-06-13T06:58:24.915" v="118595"/>
            <ac:spMkLst>
              <pc:docMk/>
              <pc:sldMasterMk cId="3997127073" sldId="2147483648"/>
              <pc:sldLayoutMk cId="4086591445" sldId="2147483653"/>
              <ac:spMk id="2" creationId="{EE9616CF-85E6-8826-3720-BD7A982B7B0A}"/>
            </ac:spMkLst>
          </pc:spChg>
          <pc:spChg chg="mod">
            <ac:chgData name="ozge yilmaz" userId="b45860e4248f2f5e" providerId="LiveId" clId="{A4AE7019-1C83-42A2-A97B-F85EE36E9900}" dt="2022-06-13T06:58:24.915" v="118595"/>
            <ac:spMkLst>
              <pc:docMk/>
              <pc:sldMasterMk cId="3997127073" sldId="2147483648"/>
              <pc:sldLayoutMk cId="4086591445" sldId="2147483653"/>
              <ac:spMk id="3" creationId="{4610E881-7963-5596-EA42-7138FF3B632D}"/>
            </ac:spMkLst>
          </pc:spChg>
          <pc:spChg chg="mod">
            <ac:chgData name="ozge yilmaz" userId="b45860e4248f2f5e" providerId="LiveId" clId="{A4AE7019-1C83-42A2-A97B-F85EE36E9900}" dt="2022-06-13T06:58:24.915" v="118595"/>
            <ac:spMkLst>
              <pc:docMk/>
              <pc:sldMasterMk cId="3997127073" sldId="2147483648"/>
              <pc:sldLayoutMk cId="4086591445" sldId="2147483653"/>
              <ac:spMk id="4" creationId="{D7C302E4-2A41-CE9A-3A96-4892A2952493}"/>
            </ac:spMkLst>
          </pc:spChg>
          <pc:spChg chg="mod">
            <ac:chgData name="ozge yilmaz" userId="b45860e4248f2f5e" providerId="LiveId" clId="{A4AE7019-1C83-42A2-A97B-F85EE36E9900}" dt="2022-06-13T06:58:24.915" v="118595"/>
            <ac:spMkLst>
              <pc:docMk/>
              <pc:sldMasterMk cId="3997127073" sldId="2147483648"/>
              <pc:sldLayoutMk cId="4086591445" sldId="2147483653"/>
              <ac:spMk id="5" creationId="{467BFCD1-7C62-82F0-CAC3-E4E2B554C6D4}"/>
            </ac:spMkLst>
          </pc:spChg>
          <pc:spChg chg="mod">
            <ac:chgData name="ozge yilmaz" userId="b45860e4248f2f5e" providerId="LiveId" clId="{A4AE7019-1C83-42A2-A97B-F85EE36E9900}" dt="2022-06-13T06:58:24.915" v="118595"/>
            <ac:spMkLst>
              <pc:docMk/>
              <pc:sldMasterMk cId="3997127073" sldId="2147483648"/>
              <pc:sldLayoutMk cId="4086591445" sldId="2147483653"/>
              <ac:spMk id="6" creationId="{B44D3F75-5956-3124-1E25-3D5877CA144C}"/>
            </ac:spMkLst>
          </pc:spChg>
        </pc:sldLayoutChg>
        <pc:sldLayoutChg chg="modSp">
          <pc:chgData name="ozge yilmaz" userId="b45860e4248f2f5e" providerId="LiveId" clId="{A4AE7019-1C83-42A2-A97B-F85EE36E9900}" dt="2022-06-13T06:58:24.915" v="118595"/>
          <pc:sldLayoutMkLst>
            <pc:docMk/>
            <pc:sldMasterMk cId="3997127073" sldId="2147483648"/>
            <pc:sldLayoutMk cId="3644700959" sldId="2147483656"/>
          </pc:sldLayoutMkLst>
          <pc:spChg chg="mod">
            <ac:chgData name="ozge yilmaz" userId="b45860e4248f2f5e" providerId="LiveId" clId="{A4AE7019-1C83-42A2-A97B-F85EE36E9900}" dt="2022-06-13T06:58:24.915" v="118595"/>
            <ac:spMkLst>
              <pc:docMk/>
              <pc:sldMasterMk cId="3997127073" sldId="2147483648"/>
              <pc:sldLayoutMk cId="3644700959" sldId="2147483656"/>
              <ac:spMk id="2" creationId="{DD26E5E1-62A4-7EDB-AAD7-4CB37399D8E0}"/>
            </ac:spMkLst>
          </pc:spChg>
          <pc:spChg chg="mod">
            <ac:chgData name="ozge yilmaz" userId="b45860e4248f2f5e" providerId="LiveId" clId="{A4AE7019-1C83-42A2-A97B-F85EE36E9900}" dt="2022-06-13T06:58:24.915" v="118595"/>
            <ac:spMkLst>
              <pc:docMk/>
              <pc:sldMasterMk cId="3997127073" sldId="2147483648"/>
              <pc:sldLayoutMk cId="3644700959" sldId="2147483656"/>
              <ac:spMk id="3" creationId="{C029003F-8D4B-0372-B9B5-37F9844A0418}"/>
            </ac:spMkLst>
          </pc:spChg>
          <pc:spChg chg="mod">
            <ac:chgData name="ozge yilmaz" userId="b45860e4248f2f5e" providerId="LiveId" clId="{A4AE7019-1C83-42A2-A97B-F85EE36E9900}" dt="2022-06-13T06:58:24.915" v="118595"/>
            <ac:spMkLst>
              <pc:docMk/>
              <pc:sldMasterMk cId="3997127073" sldId="2147483648"/>
              <pc:sldLayoutMk cId="3644700959" sldId="2147483656"/>
              <ac:spMk id="4" creationId="{711A7232-2ADF-EB82-7401-0BF7126C2136}"/>
            </ac:spMkLst>
          </pc:spChg>
        </pc:sldLayoutChg>
        <pc:sldLayoutChg chg="modSp">
          <pc:chgData name="ozge yilmaz" userId="b45860e4248f2f5e" providerId="LiveId" clId="{A4AE7019-1C83-42A2-A97B-F85EE36E9900}" dt="2022-06-13T06:58:24.915" v="118595"/>
          <pc:sldLayoutMkLst>
            <pc:docMk/>
            <pc:sldMasterMk cId="3997127073" sldId="2147483648"/>
            <pc:sldLayoutMk cId="1055811476" sldId="2147483657"/>
          </pc:sldLayoutMkLst>
          <pc:spChg chg="mod">
            <ac:chgData name="ozge yilmaz" userId="b45860e4248f2f5e" providerId="LiveId" clId="{A4AE7019-1C83-42A2-A97B-F85EE36E9900}" dt="2022-06-13T06:58:24.915" v="118595"/>
            <ac:spMkLst>
              <pc:docMk/>
              <pc:sldMasterMk cId="3997127073" sldId="2147483648"/>
              <pc:sldLayoutMk cId="1055811476" sldId="2147483657"/>
              <ac:spMk id="2" creationId="{672A46D8-1F80-D49A-3031-9E89899FE87D}"/>
            </ac:spMkLst>
          </pc:spChg>
          <pc:spChg chg="mod">
            <ac:chgData name="ozge yilmaz" userId="b45860e4248f2f5e" providerId="LiveId" clId="{A4AE7019-1C83-42A2-A97B-F85EE36E9900}" dt="2022-06-13T06:58:24.915" v="118595"/>
            <ac:spMkLst>
              <pc:docMk/>
              <pc:sldMasterMk cId="3997127073" sldId="2147483648"/>
              <pc:sldLayoutMk cId="1055811476" sldId="2147483657"/>
              <ac:spMk id="3" creationId="{6EAADA3F-6654-4073-7E72-17A34CFDD73D}"/>
            </ac:spMkLst>
          </pc:spChg>
          <pc:spChg chg="mod">
            <ac:chgData name="ozge yilmaz" userId="b45860e4248f2f5e" providerId="LiveId" clId="{A4AE7019-1C83-42A2-A97B-F85EE36E9900}" dt="2022-06-13T06:58:24.915" v="118595"/>
            <ac:spMkLst>
              <pc:docMk/>
              <pc:sldMasterMk cId="3997127073" sldId="2147483648"/>
              <pc:sldLayoutMk cId="1055811476" sldId="2147483657"/>
              <ac:spMk id="4" creationId="{0DBA442C-8E30-8EBB-3EC9-FCC94A618DC4}"/>
            </ac:spMkLst>
          </pc:spChg>
        </pc:sldLayoutChg>
        <pc:sldLayoutChg chg="modSp">
          <pc:chgData name="ozge yilmaz" userId="b45860e4248f2f5e" providerId="LiveId" clId="{A4AE7019-1C83-42A2-A97B-F85EE36E9900}" dt="2022-06-13T06:58:24.915" v="118595"/>
          <pc:sldLayoutMkLst>
            <pc:docMk/>
            <pc:sldMasterMk cId="3997127073" sldId="2147483648"/>
            <pc:sldLayoutMk cId="2107772535" sldId="2147483659"/>
          </pc:sldLayoutMkLst>
          <pc:spChg chg="mod">
            <ac:chgData name="ozge yilmaz" userId="b45860e4248f2f5e" providerId="LiveId" clId="{A4AE7019-1C83-42A2-A97B-F85EE36E9900}" dt="2022-06-13T06:58:24.915" v="118595"/>
            <ac:spMkLst>
              <pc:docMk/>
              <pc:sldMasterMk cId="3997127073" sldId="2147483648"/>
              <pc:sldLayoutMk cId="2107772535" sldId="2147483659"/>
              <ac:spMk id="2" creationId="{0223D435-30AB-267A-E6C2-31BBBBFDE589}"/>
            </ac:spMkLst>
          </pc:spChg>
          <pc:spChg chg="mod">
            <ac:chgData name="ozge yilmaz" userId="b45860e4248f2f5e" providerId="LiveId" clId="{A4AE7019-1C83-42A2-A97B-F85EE36E9900}" dt="2022-06-13T06:58:24.915" v="118595"/>
            <ac:spMkLst>
              <pc:docMk/>
              <pc:sldMasterMk cId="3997127073" sldId="2147483648"/>
              <pc:sldLayoutMk cId="2107772535" sldId="2147483659"/>
              <ac:spMk id="3" creationId="{33BF303B-1241-6054-80CC-4095337F866E}"/>
            </ac:spMkLst>
          </pc:spChg>
        </pc:sldLayoutChg>
      </pc:sldMasterChg>
      <pc:sldMasterChg chg="modSp modSldLayout">
        <pc:chgData name="ozge yilmaz" userId="b45860e4248f2f5e" providerId="LiveId" clId="{A4AE7019-1C83-42A2-A97B-F85EE36E9900}" dt="2022-06-13T06:58:32.178" v="118596"/>
        <pc:sldMasterMkLst>
          <pc:docMk/>
          <pc:sldMasterMk cId="591699685" sldId="2147483660"/>
        </pc:sldMasterMkLst>
        <pc:spChg chg="mod">
          <ac:chgData name="ozge yilmaz" userId="b45860e4248f2f5e" providerId="LiveId" clId="{A4AE7019-1C83-42A2-A97B-F85EE36E9900}" dt="2022-06-13T06:58:32.178" v="118596"/>
          <ac:spMkLst>
            <pc:docMk/>
            <pc:sldMasterMk cId="591699685" sldId="2147483660"/>
            <ac:spMk id="2" creationId="{00000000-0000-0000-0000-000000000000}"/>
          </ac:spMkLst>
        </pc:spChg>
        <pc:spChg chg="mod">
          <ac:chgData name="ozge yilmaz" userId="b45860e4248f2f5e" providerId="LiveId" clId="{A4AE7019-1C83-42A2-A97B-F85EE36E9900}" dt="2022-06-13T06:58:32.178" v="118596"/>
          <ac:spMkLst>
            <pc:docMk/>
            <pc:sldMasterMk cId="591699685" sldId="2147483660"/>
            <ac:spMk id="3" creationId="{00000000-0000-0000-0000-000000000000}"/>
          </ac:spMkLst>
        </pc:spChg>
        <pc:spChg chg="mod">
          <ac:chgData name="ozge yilmaz" userId="b45860e4248f2f5e" providerId="LiveId" clId="{A4AE7019-1C83-42A2-A97B-F85EE36E9900}" dt="2022-06-13T06:58:32.178" v="118596"/>
          <ac:spMkLst>
            <pc:docMk/>
            <pc:sldMasterMk cId="591699685" sldId="2147483660"/>
            <ac:spMk id="4" creationId="{00000000-0000-0000-0000-000000000000}"/>
          </ac:spMkLst>
        </pc:spChg>
        <pc:spChg chg="mod">
          <ac:chgData name="ozge yilmaz" userId="b45860e4248f2f5e" providerId="LiveId" clId="{A4AE7019-1C83-42A2-A97B-F85EE36E9900}" dt="2022-06-13T06:58:32.178" v="118596"/>
          <ac:spMkLst>
            <pc:docMk/>
            <pc:sldMasterMk cId="591699685" sldId="2147483660"/>
            <ac:spMk id="5" creationId="{00000000-0000-0000-0000-000000000000}"/>
          </ac:spMkLst>
        </pc:spChg>
        <pc:spChg chg="mod">
          <ac:chgData name="ozge yilmaz" userId="b45860e4248f2f5e" providerId="LiveId" clId="{A4AE7019-1C83-42A2-A97B-F85EE36E9900}" dt="2022-06-13T06:58:32.178" v="118596"/>
          <ac:spMkLst>
            <pc:docMk/>
            <pc:sldMasterMk cId="591699685" sldId="2147483660"/>
            <ac:spMk id="6" creationId="{00000000-0000-0000-0000-000000000000}"/>
          </ac:spMkLst>
        </pc:spChg>
        <pc:sldLayoutChg chg="modSp">
          <pc:chgData name="ozge yilmaz" userId="b45860e4248f2f5e" providerId="LiveId" clId="{A4AE7019-1C83-42A2-A97B-F85EE36E9900}" dt="2022-06-13T06:58:32.178" v="118596"/>
          <pc:sldLayoutMkLst>
            <pc:docMk/>
            <pc:sldMasterMk cId="591699685" sldId="2147483660"/>
            <pc:sldLayoutMk cId="2866533908" sldId="2147483661"/>
          </pc:sldLayoutMkLst>
          <pc:spChg chg="mod">
            <ac:chgData name="ozge yilmaz" userId="b45860e4248f2f5e" providerId="LiveId" clId="{A4AE7019-1C83-42A2-A97B-F85EE36E9900}" dt="2022-06-13T06:58:32.178" v="118596"/>
            <ac:spMkLst>
              <pc:docMk/>
              <pc:sldMasterMk cId="591699685" sldId="2147483660"/>
              <pc:sldLayoutMk cId="2866533908" sldId="2147483661"/>
              <ac:spMk id="2" creationId="{00000000-0000-0000-0000-000000000000}"/>
            </ac:spMkLst>
          </pc:spChg>
          <pc:spChg chg="mod">
            <ac:chgData name="ozge yilmaz" userId="b45860e4248f2f5e" providerId="LiveId" clId="{A4AE7019-1C83-42A2-A97B-F85EE36E9900}" dt="2022-06-13T06:58:32.178" v="118596"/>
            <ac:spMkLst>
              <pc:docMk/>
              <pc:sldMasterMk cId="591699685" sldId="2147483660"/>
              <pc:sldLayoutMk cId="2866533908" sldId="2147483661"/>
              <ac:spMk id="3" creationId="{00000000-0000-0000-0000-000000000000}"/>
            </ac:spMkLst>
          </pc:spChg>
        </pc:sldLayoutChg>
        <pc:sldLayoutChg chg="modSp">
          <pc:chgData name="ozge yilmaz" userId="b45860e4248f2f5e" providerId="LiveId" clId="{A4AE7019-1C83-42A2-A97B-F85EE36E9900}" dt="2022-06-13T06:58:32.178" v="118596"/>
          <pc:sldLayoutMkLst>
            <pc:docMk/>
            <pc:sldMasterMk cId="591699685" sldId="2147483660"/>
            <pc:sldLayoutMk cId="1568909335" sldId="2147483663"/>
          </pc:sldLayoutMkLst>
          <pc:spChg chg="mod">
            <ac:chgData name="ozge yilmaz" userId="b45860e4248f2f5e" providerId="LiveId" clId="{A4AE7019-1C83-42A2-A97B-F85EE36E9900}" dt="2022-06-13T06:58:32.178" v="118596"/>
            <ac:spMkLst>
              <pc:docMk/>
              <pc:sldMasterMk cId="591699685" sldId="2147483660"/>
              <pc:sldLayoutMk cId="1568909335" sldId="2147483663"/>
              <ac:spMk id="2" creationId="{00000000-0000-0000-0000-000000000000}"/>
            </ac:spMkLst>
          </pc:spChg>
          <pc:spChg chg="mod">
            <ac:chgData name="ozge yilmaz" userId="b45860e4248f2f5e" providerId="LiveId" clId="{A4AE7019-1C83-42A2-A97B-F85EE36E9900}" dt="2022-06-13T06:58:32.178" v="118596"/>
            <ac:spMkLst>
              <pc:docMk/>
              <pc:sldMasterMk cId="591699685" sldId="2147483660"/>
              <pc:sldLayoutMk cId="1568909335" sldId="2147483663"/>
              <ac:spMk id="3" creationId="{00000000-0000-0000-0000-000000000000}"/>
            </ac:spMkLst>
          </pc:spChg>
        </pc:sldLayoutChg>
        <pc:sldLayoutChg chg="modSp">
          <pc:chgData name="ozge yilmaz" userId="b45860e4248f2f5e" providerId="LiveId" clId="{A4AE7019-1C83-42A2-A97B-F85EE36E9900}" dt="2022-06-13T06:58:32.178" v="118596"/>
          <pc:sldLayoutMkLst>
            <pc:docMk/>
            <pc:sldMasterMk cId="591699685" sldId="2147483660"/>
            <pc:sldLayoutMk cId="2170850301" sldId="2147483664"/>
          </pc:sldLayoutMkLst>
          <pc:spChg chg="mod">
            <ac:chgData name="ozge yilmaz" userId="b45860e4248f2f5e" providerId="LiveId" clId="{A4AE7019-1C83-42A2-A97B-F85EE36E9900}" dt="2022-06-13T06:58:32.178" v="118596"/>
            <ac:spMkLst>
              <pc:docMk/>
              <pc:sldMasterMk cId="591699685" sldId="2147483660"/>
              <pc:sldLayoutMk cId="2170850301" sldId="2147483664"/>
              <ac:spMk id="3" creationId="{00000000-0000-0000-0000-000000000000}"/>
            </ac:spMkLst>
          </pc:spChg>
          <pc:spChg chg="mod">
            <ac:chgData name="ozge yilmaz" userId="b45860e4248f2f5e" providerId="LiveId" clId="{A4AE7019-1C83-42A2-A97B-F85EE36E9900}" dt="2022-06-13T06:58:32.178" v="118596"/>
            <ac:spMkLst>
              <pc:docMk/>
              <pc:sldMasterMk cId="591699685" sldId="2147483660"/>
              <pc:sldLayoutMk cId="2170850301" sldId="2147483664"/>
              <ac:spMk id="4" creationId="{00000000-0000-0000-0000-000000000000}"/>
            </ac:spMkLst>
          </pc:spChg>
        </pc:sldLayoutChg>
        <pc:sldLayoutChg chg="modSp">
          <pc:chgData name="ozge yilmaz" userId="b45860e4248f2f5e" providerId="LiveId" clId="{A4AE7019-1C83-42A2-A97B-F85EE36E9900}" dt="2022-06-13T06:58:32.178" v="118596"/>
          <pc:sldLayoutMkLst>
            <pc:docMk/>
            <pc:sldMasterMk cId="591699685" sldId="2147483660"/>
            <pc:sldLayoutMk cId="680482631" sldId="2147483665"/>
          </pc:sldLayoutMkLst>
          <pc:spChg chg="mod">
            <ac:chgData name="ozge yilmaz" userId="b45860e4248f2f5e" providerId="LiveId" clId="{A4AE7019-1C83-42A2-A97B-F85EE36E9900}" dt="2022-06-13T06:58:32.178" v="118596"/>
            <ac:spMkLst>
              <pc:docMk/>
              <pc:sldMasterMk cId="591699685" sldId="2147483660"/>
              <pc:sldLayoutMk cId="680482631" sldId="2147483665"/>
              <ac:spMk id="2" creationId="{00000000-0000-0000-0000-000000000000}"/>
            </ac:spMkLst>
          </pc:spChg>
          <pc:spChg chg="mod">
            <ac:chgData name="ozge yilmaz" userId="b45860e4248f2f5e" providerId="LiveId" clId="{A4AE7019-1C83-42A2-A97B-F85EE36E9900}" dt="2022-06-13T06:58:32.178" v="118596"/>
            <ac:spMkLst>
              <pc:docMk/>
              <pc:sldMasterMk cId="591699685" sldId="2147483660"/>
              <pc:sldLayoutMk cId="680482631" sldId="2147483665"/>
              <ac:spMk id="3" creationId="{00000000-0000-0000-0000-000000000000}"/>
            </ac:spMkLst>
          </pc:spChg>
          <pc:spChg chg="mod">
            <ac:chgData name="ozge yilmaz" userId="b45860e4248f2f5e" providerId="LiveId" clId="{A4AE7019-1C83-42A2-A97B-F85EE36E9900}" dt="2022-06-13T06:58:32.178" v="118596"/>
            <ac:spMkLst>
              <pc:docMk/>
              <pc:sldMasterMk cId="591699685" sldId="2147483660"/>
              <pc:sldLayoutMk cId="680482631" sldId="2147483665"/>
              <ac:spMk id="4" creationId="{00000000-0000-0000-0000-000000000000}"/>
            </ac:spMkLst>
          </pc:spChg>
          <pc:spChg chg="mod">
            <ac:chgData name="ozge yilmaz" userId="b45860e4248f2f5e" providerId="LiveId" clId="{A4AE7019-1C83-42A2-A97B-F85EE36E9900}" dt="2022-06-13T06:58:32.178" v="118596"/>
            <ac:spMkLst>
              <pc:docMk/>
              <pc:sldMasterMk cId="591699685" sldId="2147483660"/>
              <pc:sldLayoutMk cId="680482631" sldId="2147483665"/>
              <ac:spMk id="5" creationId="{00000000-0000-0000-0000-000000000000}"/>
            </ac:spMkLst>
          </pc:spChg>
          <pc:spChg chg="mod">
            <ac:chgData name="ozge yilmaz" userId="b45860e4248f2f5e" providerId="LiveId" clId="{A4AE7019-1C83-42A2-A97B-F85EE36E9900}" dt="2022-06-13T06:58:32.178" v="118596"/>
            <ac:spMkLst>
              <pc:docMk/>
              <pc:sldMasterMk cId="591699685" sldId="2147483660"/>
              <pc:sldLayoutMk cId="680482631" sldId="2147483665"/>
              <ac:spMk id="6" creationId="{00000000-0000-0000-0000-000000000000}"/>
            </ac:spMkLst>
          </pc:spChg>
        </pc:sldLayoutChg>
        <pc:sldLayoutChg chg="modSp">
          <pc:chgData name="ozge yilmaz" userId="b45860e4248f2f5e" providerId="LiveId" clId="{A4AE7019-1C83-42A2-A97B-F85EE36E9900}" dt="2022-06-13T06:58:32.178" v="118596"/>
          <pc:sldLayoutMkLst>
            <pc:docMk/>
            <pc:sldMasterMk cId="591699685" sldId="2147483660"/>
            <pc:sldLayoutMk cId="1264372769" sldId="2147483668"/>
          </pc:sldLayoutMkLst>
          <pc:spChg chg="mod">
            <ac:chgData name="ozge yilmaz" userId="b45860e4248f2f5e" providerId="LiveId" clId="{A4AE7019-1C83-42A2-A97B-F85EE36E9900}" dt="2022-06-13T06:58:32.178" v="118596"/>
            <ac:spMkLst>
              <pc:docMk/>
              <pc:sldMasterMk cId="591699685" sldId="2147483660"/>
              <pc:sldLayoutMk cId="1264372769" sldId="2147483668"/>
              <ac:spMk id="2" creationId="{00000000-0000-0000-0000-000000000000}"/>
            </ac:spMkLst>
          </pc:spChg>
          <pc:spChg chg="mod">
            <ac:chgData name="ozge yilmaz" userId="b45860e4248f2f5e" providerId="LiveId" clId="{A4AE7019-1C83-42A2-A97B-F85EE36E9900}" dt="2022-06-13T06:58:32.178" v="118596"/>
            <ac:spMkLst>
              <pc:docMk/>
              <pc:sldMasterMk cId="591699685" sldId="2147483660"/>
              <pc:sldLayoutMk cId="1264372769" sldId="2147483668"/>
              <ac:spMk id="3" creationId="{00000000-0000-0000-0000-000000000000}"/>
            </ac:spMkLst>
          </pc:spChg>
          <pc:spChg chg="mod">
            <ac:chgData name="ozge yilmaz" userId="b45860e4248f2f5e" providerId="LiveId" clId="{A4AE7019-1C83-42A2-A97B-F85EE36E9900}" dt="2022-06-13T06:58:32.178" v="118596"/>
            <ac:spMkLst>
              <pc:docMk/>
              <pc:sldMasterMk cId="591699685" sldId="2147483660"/>
              <pc:sldLayoutMk cId="1264372769" sldId="2147483668"/>
              <ac:spMk id="4" creationId="{00000000-0000-0000-0000-000000000000}"/>
            </ac:spMkLst>
          </pc:spChg>
        </pc:sldLayoutChg>
        <pc:sldLayoutChg chg="modSp">
          <pc:chgData name="ozge yilmaz" userId="b45860e4248f2f5e" providerId="LiveId" clId="{A4AE7019-1C83-42A2-A97B-F85EE36E9900}" dt="2022-06-13T06:58:32.178" v="118596"/>
          <pc:sldLayoutMkLst>
            <pc:docMk/>
            <pc:sldMasterMk cId="591699685" sldId="2147483660"/>
            <pc:sldLayoutMk cId="2615345964" sldId="2147483669"/>
          </pc:sldLayoutMkLst>
          <pc:spChg chg="mod">
            <ac:chgData name="ozge yilmaz" userId="b45860e4248f2f5e" providerId="LiveId" clId="{A4AE7019-1C83-42A2-A97B-F85EE36E9900}" dt="2022-06-13T06:58:32.178" v="118596"/>
            <ac:spMkLst>
              <pc:docMk/>
              <pc:sldMasterMk cId="591699685" sldId="2147483660"/>
              <pc:sldLayoutMk cId="2615345964" sldId="2147483669"/>
              <ac:spMk id="2" creationId="{00000000-0000-0000-0000-000000000000}"/>
            </ac:spMkLst>
          </pc:spChg>
          <pc:spChg chg="mod">
            <ac:chgData name="ozge yilmaz" userId="b45860e4248f2f5e" providerId="LiveId" clId="{A4AE7019-1C83-42A2-A97B-F85EE36E9900}" dt="2022-06-13T06:58:32.178" v="118596"/>
            <ac:spMkLst>
              <pc:docMk/>
              <pc:sldMasterMk cId="591699685" sldId="2147483660"/>
              <pc:sldLayoutMk cId="2615345964" sldId="2147483669"/>
              <ac:spMk id="3" creationId="{00000000-0000-0000-0000-000000000000}"/>
            </ac:spMkLst>
          </pc:spChg>
          <pc:spChg chg="mod">
            <ac:chgData name="ozge yilmaz" userId="b45860e4248f2f5e" providerId="LiveId" clId="{A4AE7019-1C83-42A2-A97B-F85EE36E9900}" dt="2022-06-13T06:58:32.178" v="118596"/>
            <ac:spMkLst>
              <pc:docMk/>
              <pc:sldMasterMk cId="591699685" sldId="2147483660"/>
              <pc:sldLayoutMk cId="2615345964" sldId="2147483669"/>
              <ac:spMk id="4" creationId="{00000000-0000-0000-0000-000000000000}"/>
            </ac:spMkLst>
          </pc:spChg>
        </pc:sldLayoutChg>
        <pc:sldLayoutChg chg="modSp">
          <pc:chgData name="ozge yilmaz" userId="b45860e4248f2f5e" providerId="LiveId" clId="{A4AE7019-1C83-42A2-A97B-F85EE36E9900}" dt="2022-06-13T06:58:32.178" v="118596"/>
          <pc:sldLayoutMkLst>
            <pc:docMk/>
            <pc:sldMasterMk cId="591699685" sldId="2147483660"/>
            <pc:sldLayoutMk cId="4099075184" sldId="2147483671"/>
          </pc:sldLayoutMkLst>
          <pc:spChg chg="mod">
            <ac:chgData name="ozge yilmaz" userId="b45860e4248f2f5e" providerId="LiveId" clId="{A4AE7019-1C83-42A2-A97B-F85EE36E9900}" dt="2022-06-13T06:58:32.178" v="118596"/>
            <ac:spMkLst>
              <pc:docMk/>
              <pc:sldMasterMk cId="591699685" sldId="2147483660"/>
              <pc:sldLayoutMk cId="4099075184" sldId="2147483671"/>
              <ac:spMk id="2" creationId="{00000000-0000-0000-0000-000000000000}"/>
            </ac:spMkLst>
          </pc:spChg>
          <pc:spChg chg="mod">
            <ac:chgData name="ozge yilmaz" userId="b45860e4248f2f5e" providerId="LiveId" clId="{A4AE7019-1C83-42A2-A97B-F85EE36E9900}" dt="2022-06-13T06:58:32.178" v="118596"/>
            <ac:spMkLst>
              <pc:docMk/>
              <pc:sldMasterMk cId="591699685" sldId="2147483660"/>
              <pc:sldLayoutMk cId="4099075184" sldId="2147483671"/>
              <ac:spMk id="3" creationId="{00000000-0000-0000-0000-000000000000}"/>
            </ac:spMkLst>
          </pc:spChg>
        </pc:sldLayoutChg>
      </pc:sldMasterChg>
      <pc:sldMasterChg chg="modSp modSldLayout">
        <pc:chgData name="ozge yilmaz" userId="b45860e4248f2f5e" providerId="LiveId" clId="{A4AE7019-1C83-42A2-A97B-F85EE36E9900}" dt="2022-06-13T06:58:53.914" v="118717"/>
        <pc:sldMasterMkLst>
          <pc:docMk/>
          <pc:sldMasterMk cId="56720020" sldId="2147483672"/>
        </pc:sldMasterMkLst>
        <pc:spChg chg="mod">
          <ac:chgData name="ozge yilmaz" userId="b45860e4248f2f5e" providerId="LiveId" clId="{A4AE7019-1C83-42A2-A97B-F85EE36E9900}" dt="2022-06-13T06:58:53.914" v="118717"/>
          <ac:spMkLst>
            <pc:docMk/>
            <pc:sldMasterMk cId="56720020" sldId="2147483672"/>
            <ac:spMk id="2" creationId="{00000000-0000-0000-0000-000000000000}"/>
          </ac:spMkLst>
        </pc:spChg>
        <pc:spChg chg="mod">
          <ac:chgData name="ozge yilmaz" userId="b45860e4248f2f5e" providerId="LiveId" clId="{A4AE7019-1C83-42A2-A97B-F85EE36E9900}" dt="2022-06-13T06:58:53.914" v="118717"/>
          <ac:spMkLst>
            <pc:docMk/>
            <pc:sldMasterMk cId="56720020" sldId="2147483672"/>
            <ac:spMk id="3" creationId="{00000000-0000-0000-0000-000000000000}"/>
          </ac:spMkLst>
        </pc:spChg>
        <pc:spChg chg="mod">
          <ac:chgData name="ozge yilmaz" userId="b45860e4248f2f5e" providerId="LiveId" clId="{A4AE7019-1C83-42A2-A97B-F85EE36E9900}" dt="2022-06-13T06:58:53.914" v="118717"/>
          <ac:spMkLst>
            <pc:docMk/>
            <pc:sldMasterMk cId="56720020" sldId="2147483672"/>
            <ac:spMk id="4" creationId="{00000000-0000-0000-0000-000000000000}"/>
          </ac:spMkLst>
        </pc:spChg>
        <pc:spChg chg="mod">
          <ac:chgData name="ozge yilmaz" userId="b45860e4248f2f5e" providerId="LiveId" clId="{A4AE7019-1C83-42A2-A97B-F85EE36E9900}" dt="2022-06-13T06:58:53.914" v="118717"/>
          <ac:spMkLst>
            <pc:docMk/>
            <pc:sldMasterMk cId="56720020" sldId="2147483672"/>
            <ac:spMk id="5" creationId="{00000000-0000-0000-0000-000000000000}"/>
          </ac:spMkLst>
        </pc:spChg>
        <pc:spChg chg="mod">
          <ac:chgData name="ozge yilmaz" userId="b45860e4248f2f5e" providerId="LiveId" clId="{A4AE7019-1C83-42A2-A97B-F85EE36E9900}" dt="2022-06-13T06:58:53.914" v="118717"/>
          <ac:spMkLst>
            <pc:docMk/>
            <pc:sldMasterMk cId="56720020" sldId="2147483672"/>
            <ac:spMk id="6" creationId="{00000000-0000-0000-0000-000000000000}"/>
          </ac:spMkLst>
        </pc:spChg>
        <pc:sldLayoutChg chg="modSp">
          <pc:chgData name="ozge yilmaz" userId="b45860e4248f2f5e" providerId="LiveId" clId="{A4AE7019-1C83-42A2-A97B-F85EE36E9900}" dt="2022-06-13T06:58:53.914" v="118717"/>
          <pc:sldLayoutMkLst>
            <pc:docMk/>
            <pc:sldMasterMk cId="56720020" sldId="2147483672"/>
            <pc:sldLayoutMk cId="2314126678" sldId="2147483673"/>
          </pc:sldLayoutMkLst>
          <pc:spChg chg="mod">
            <ac:chgData name="ozge yilmaz" userId="b45860e4248f2f5e" providerId="LiveId" clId="{A4AE7019-1C83-42A2-A97B-F85EE36E9900}" dt="2022-06-13T06:58:53.914" v="118717"/>
            <ac:spMkLst>
              <pc:docMk/>
              <pc:sldMasterMk cId="56720020" sldId="2147483672"/>
              <pc:sldLayoutMk cId="2314126678" sldId="2147483673"/>
              <ac:spMk id="2" creationId="{00000000-0000-0000-0000-000000000000}"/>
            </ac:spMkLst>
          </pc:spChg>
          <pc:spChg chg="mod">
            <ac:chgData name="ozge yilmaz" userId="b45860e4248f2f5e" providerId="LiveId" clId="{A4AE7019-1C83-42A2-A97B-F85EE36E9900}" dt="2022-06-13T06:58:53.914" v="118717"/>
            <ac:spMkLst>
              <pc:docMk/>
              <pc:sldMasterMk cId="56720020" sldId="2147483672"/>
              <pc:sldLayoutMk cId="2314126678" sldId="2147483673"/>
              <ac:spMk id="3" creationId="{00000000-0000-0000-0000-000000000000}"/>
            </ac:spMkLst>
          </pc:spChg>
        </pc:sldLayoutChg>
        <pc:sldLayoutChg chg="modSp">
          <pc:chgData name="ozge yilmaz" userId="b45860e4248f2f5e" providerId="LiveId" clId="{A4AE7019-1C83-42A2-A97B-F85EE36E9900}" dt="2022-06-13T06:58:53.914" v="118717"/>
          <pc:sldLayoutMkLst>
            <pc:docMk/>
            <pc:sldMasterMk cId="56720020" sldId="2147483672"/>
            <pc:sldLayoutMk cId="875653872" sldId="2147483675"/>
          </pc:sldLayoutMkLst>
          <pc:spChg chg="mod">
            <ac:chgData name="ozge yilmaz" userId="b45860e4248f2f5e" providerId="LiveId" clId="{A4AE7019-1C83-42A2-A97B-F85EE36E9900}" dt="2022-06-13T06:58:53.914" v="118717"/>
            <ac:spMkLst>
              <pc:docMk/>
              <pc:sldMasterMk cId="56720020" sldId="2147483672"/>
              <pc:sldLayoutMk cId="875653872" sldId="2147483675"/>
              <ac:spMk id="2" creationId="{00000000-0000-0000-0000-000000000000}"/>
            </ac:spMkLst>
          </pc:spChg>
          <pc:spChg chg="mod">
            <ac:chgData name="ozge yilmaz" userId="b45860e4248f2f5e" providerId="LiveId" clId="{A4AE7019-1C83-42A2-A97B-F85EE36E9900}" dt="2022-06-13T06:58:53.914" v="118717"/>
            <ac:spMkLst>
              <pc:docMk/>
              <pc:sldMasterMk cId="56720020" sldId="2147483672"/>
              <pc:sldLayoutMk cId="875653872" sldId="2147483675"/>
              <ac:spMk id="3" creationId="{00000000-0000-0000-0000-000000000000}"/>
            </ac:spMkLst>
          </pc:spChg>
        </pc:sldLayoutChg>
        <pc:sldLayoutChg chg="modSp">
          <pc:chgData name="ozge yilmaz" userId="b45860e4248f2f5e" providerId="LiveId" clId="{A4AE7019-1C83-42A2-A97B-F85EE36E9900}" dt="2022-06-13T06:58:53.914" v="118717"/>
          <pc:sldLayoutMkLst>
            <pc:docMk/>
            <pc:sldMasterMk cId="56720020" sldId="2147483672"/>
            <pc:sldLayoutMk cId="1217894078" sldId="2147483676"/>
          </pc:sldLayoutMkLst>
          <pc:spChg chg="mod">
            <ac:chgData name="ozge yilmaz" userId="b45860e4248f2f5e" providerId="LiveId" clId="{A4AE7019-1C83-42A2-A97B-F85EE36E9900}" dt="2022-06-13T06:58:53.914" v="118717"/>
            <ac:spMkLst>
              <pc:docMk/>
              <pc:sldMasterMk cId="56720020" sldId="2147483672"/>
              <pc:sldLayoutMk cId="1217894078" sldId="2147483676"/>
              <ac:spMk id="3" creationId="{00000000-0000-0000-0000-000000000000}"/>
            </ac:spMkLst>
          </pc:spChg>
          <pc:spChg chg="mod">
            <ac:chgData name="ozge yilmaz" userId="b45860e4248f2f5e" providerId="LiveId" clId="{A4AE7019-1C83-42A2-A97B-F85EE36E9900}" dt="2022-06-13T06:58:53.914" v="118717"/>
            <ac:spMkLst>
              <pc:docMk/>
              <pc:sldMasterMk cId="56720020" sldId="2147483672"/>
              <pc:sldLayoutMk cId="1217894078" sldId="2147483676"/>
              <ac:spMk id="4" creationId="{00000000-0000-0000-0000-000000000000}"/>
            </ac:spMkLst>
          </pc:spChg>
        </pc:sldLayoutChg>
        <pc:sldLayoutChg chg="modSp">
          <pc:chgData name="ozge yilmaz" userId="b45860e4248f2f5e" providerId="LiveId" clId="{A4AE7019-1C83-42A2-A97B-F85EE36E9900}" dt="2022-06-13T06:58:53.914" v="118717"/>
          <pc:sldLayoutMkLst>
            <pc:docMk/>
            <pc:sldMasterMk cId="56720020" sldId="2147483672"/>
            <pc:sldLayoutMk cId="2379719005" sldId="2147483677"/>
          </pc:sldLayoutMkLst>
          <pc:spChg chg="mod">
            <ac:chgData name="ozge yilmaz" userId="b45860e4248f2f5e" providerId="LiveId" clId="{A4AE7019-1C83-42A2-A97B-F85EE36E9900}" dt="2022-06-13T06:58:53.914" v="118717"/>
            <ac:spMkLst>
              <pc:docMk/>
              <pc:sldMasterMk cId="56720020" sldId="2147483672"/>
              <pc:sldLayoutMk cId="2379719005" sldId="2147483677"/>
              <ac:spMk id="2" creationId="{00000000-0000-0000-0000-000000000000}"/>
            </ac:spMkLst>
          </pc:spChg>
          <pc:spChg chg="mod">
            <ac:chgData name="ozge yilmaz" userId="b45860e4248f2f5e" providerId="LiveId" clId="{A4AE7019-1C83-42A2-A97B-F85EE36E9900}" dt="2022-06-13T06:58:53.914" v="118717"/>
            <ac:spMkLst>
              <pc:docMk/>
              <pc:sldMasterMk cId="56720020" sldId="2147483672"/>
              <pc:sldLayoutMk cId="2379719005" sldId="2147483677"/>
              <ac:spMk id="3" creationId="{00000000-0000-0000-0000-000000000000}"/>
            </ac:spMkLst>
          </pc:spChg>
          <pc:spChg chg="mod">
            <ac:chgData name="ozge yilmaz" userId="b45860e4248f2f5e" providerId="LiveId" clId="{A4AE7019-1C83-42A2-A97B-F85EE36E9900}" dt="2022-06-13T06:58:53.914" v="118717"/>
            <ac:spMkLst>
              <pc:docMk/>
              <pc:sldMasterMk cId="56720020" sldId="2147483672"/>
              <pc:sldLayoutMk cId="2379719005" sldId="2147483677"/>
              <ac:spMk id="4" creationId="{00000000-0000-0000-0000-000000000000}"/>
            </ac:spMkLst>
          </pc:spChg>
          <pc:spChg chg="mod">
            <ac:chgData name="ozge yilmaz" userId="b45860e4248f2f5e" providerId="LiveId" clId="{A4AE7019-1C83-42A2-A97B-F85EE36E9900}" dt="2022-06-13T06:58:53.914" v="118717"/>
            <ac:spMkLst>
              <pc:docMk/>
              <pc:sldMasterMk cId="56720020" sldId="2147483672"/>
              <pc:sldLayoutMk cId="2379719005" sldId="2147483677"/>
              <ac:spMk id="5" creationId="{00000000-0000-0000-0000-000000000000}"/>
            </ac:spMkLst>
          </pc:spChg>
          <pc:spChg chg="mod">
            <ac:chgData name="ozge yilmaz" userId="b45860e4248f2f5e" providerId="LiveId" clId="{A4AE7019-1C83-42A2-A97B-F85EE36E9900}" dt="2022-06-13T06:58:53.914" v="118717"/>
            <ac:spMkLst>
              <pc:docMk/>
              <pc:sldMasterMk cId="56720020" sldId="2147483672"/>
              <pc:sldLayoutMk cId="2379719005" sldId="2147483677"/>
              <ac:spMk id="6" creationId="{00000000-0000-0000-0000-000000000000}"/>
            </ac:spMkLst>
          </pc:spChg>
        </pc:sldLayoutChg>
        <pc:sldLayoutChg chg="modSp">
          <pc:chgData name="ozge yilmaz" userId="b45860e4248f2f5e" providerId="LiveId" clId="{A4AE7019-1C83-42A2-A97B-F85EE36E9900}" dt="2022-06-13T06:58:53.914" v="118717"/>
          <pc:sldLayoutMkLst>
            <pc:docMk/>
            <pc:sldMasterMk cId="56720020" sldId="2147483672"/>
            <pc:sldLayoutMk cId="3466622607" sldId="2147483680"/>
          </pc:sldLayoutMkLst>
          <pc:spChg chg="mod">
            <ac:chgData name="ozge yilmaz" userId="b45860e4248f2f5e" providerId="LiveId" clId="{A4AE7019-1C83-42A2-A97B-F85EE36E9900}" dt="2022-06-13T06:58:53.914" v="118717"/>
            <ac:spMkLst>
              <pc:docMk/>
              <pc:sldMasterMk cId="56720020" sldId="2147483672"/>
              <pc:sldLayoutMk cId="3466622607" sldId="2147483680"/>
              <ac:spMk id="2" creationId="{00000000-0000-0000-0000-000000000000}"/>
            </ac:spMkLst>
          </pc:spChg>
          <pc:spChg chg="mod">
            <ac:chgData name="ozge yilmaz" userId="b45860e4248f2f5e" providerId="LiveId" clId="{A4AE7019-1C83-42A2-A97B-F85EE36E9900}" dt="2022-06-13T06:58:53.914" v="118717"/>
            <ac:spMkLst>
              <pc:docMk/>
              <pc:sldMasterMk cId="56720020" sldId="2147483672"/>
              <pc:sldLayoutMk cId="3466622607" sldId="2147483680"/>
              <ac:spMk id="3" creationId="{00000000-0000-0000-0000-000000000000}"/>
            </ac:spMkLst>
          </pc:spChg>
          <pc:spChg chg="mod">
            <ac:chgData name="ozge yilmaz" userId="b45860e4248f2f5e" providerId="LiveId" clId="{A4AE7019-1C83-42A2-A97B-F85EE36E9900}" dt="2022-06-13T06:58:53.914" v="118717"/>
            <ac:spMkLst>
              <pc:docMk/>
              <pc:sldMasterMk cId="56720020" sldId="2147483672"/>
              <pc:sldLayoutMk cId="3466622607" sldId="2147483680"/>
              <ac:spMk id="4" creationId="{00000000-0000-0000-0000-000000000000}"/>
            </ac:spMkLst>
          </pc:spChg>
        </pc:sldLayoutChg>
        <pc:sldLayoutChg chg="modSp">
          <pc:chgData name="ozge yilmaz" userId="b45860e4248f2f5e" providerId="LiveId" clId="{A4AE7019-1C83-42A2-A97B-F85EE36E9900}" dt="2022-06-13T06:58:53.914" v="118717"/>
          <pc:sldLayoutMkLst>
            <pc:docMk/>
            <pc:sldMasterMk cId="56720020" sldId="2147483672"/>
            <pc:sldLayoutMk cId="3636661059" sldId="2147483681"/>
          </pc:sldLayoutMkLst>
          <pc:spChg chg="mod">
            <ac:chgData name="ozge yilmaz" userId="b45860e4248f2f5e" providerId="LiveId" clId="{A4AE7019-1C83-42A2-A97B-F85EE36E9900}" dt="2022-06-13T06:58:53.914" v="118717"/>
            <ac:spMkLst>
              <pc:docMk/>
              <pc:sldMasterMk cId="56720020" sldId="2147483672"/>
              <pc:sldLayoutMk cId="3636661059" sldId="2147483681"/>
              <ac:spMk id="2" creationId="{00000000-0000-0000-0000-000000000000}"/>
            </ac:spMkLst>
          </pc:spChg>
          <pc:spChg chg="mod">
            <ac:chgData name="ozge yilmaz" userId="b45860e4248f2f5e" providerId="LiveId" clId="{A4AE7019-1C83-42A2-A97B-F85EE36E9900}" dt="2022-06-13T06:58:53.914" v="118717"/>
            <ac:spMkLst>
              <pc:docMk/>
              <pc:sldMasterMk cId="56720020" sldId="2147483672"/>
              <pc:sldLayoutMk cId="3636661059" sldId="2147483681"/>
              <ac:spMk id="3" creationId="{00000000-0000-0000-0000-000000000000}"/>
            </ac:spMkLst>
          </pc:spChg>
          <pc:spChg chg="mod">
            <ac:chgData name="ozge yilmaz" userId="b45860e4248f2f5e" providerId="LiveId" clId="{A4AE7019-1C83-42A2-A97B-F85EE36E9900}" dt="2022-06-13T06:58:53.914" v="118717"/>
            <ac:spMkLst>
              <pc:docMk/>
              <pc:sldMasterMk cId="56720020" sldId="2147483672"/>
              <pc:sldLayoutMk cId="3636661059" sldId="2147483681"/>
              <ac:spMk id="4" creationId="{00000000-0000-0000-0000-000000000000}"/>
            </ac:spMkLst>
          </pc:spChg>
        </pc:sldLayoutChg>
        <pc:sldLayoutChg chg="modSp">
          <pc:chgData name="ozge yilmaz" userId="b45860e4248f2f5e" providerId="LiveId" clId="{A4AE7019-1C83-42A2-A97B-F85EE36E9900}" dt="2022-06-13T06:58:53.914" v="118717"/>
          <pc:sldLayoutMkLst>
            <pc:docMk/>
            <pc:sldMasterMk cId="56720020" sldId="2147483672"/>
            <pc:sldLayoutMk cId="3542350128" sldId="2147483683"/>
          </pc:sldLayoutMkLst>
          <pc:spChg chg="mod">
            <ac:chgData name="ozge yilmaz" userId="b45860e4248f2f5e" providerId="LiveId" clId="{A4AE7019-1C83-42A2-A97B-F85EE36E9900}" dt="2022-06-13T06:58:53.914" v="118717"/>
            <ac:spMkLst>
              <pc:docMk/>
              <pc:sldMasterMk cId="56720020" sldId="2147483672"/>
              <pc:sldLayoutMk cId="3542350128" sldId="2147483683"/>
              <ac:spMk id="2" creationId="{00000000-0000-0000-0000-000000000000}"/>
            </ac:spMkLst>
          </pc:spChg>
          <pc:spChg chg="mod">
            <ac:chgData name="ozge yilmaz" userId="b45860e4248f2f5e" providerId="LiveId" clId="{A4AE7019-1C83-42A2-A97B-F85EE36E9900}" dt="2022-06-13T06:58:53.914" v="118717"/>
            <ac:spMkLst>
              <pc:docMk/>
              <pc:sldMasterMk cId="56720020" sldId="2147483672"/>
              <pc:sldLayoutMk cId="3542350128" sldId="2147483683"/>
              <ac:spMk id="3" creationId="{00000000-0000-0000-0000-000000000000}"/>
            </ac:spMkLst>
          </pc:spChg>
        </pc:sldLayoutChg>
      </pc:sldMaster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2-05-13T11:40:08.332" idx="1">
    <p:pos x="6678" y="242"/>
    <p:text/>
    <p:extLst>
      <p:ext uri="{C676402C-5697-4E1C-873F-D02D1690AC5C}">
        <p15:threadingInfo xmlns:p15="http://schemas.microsoft.com/office/powerpoint/2012/main" timeZoneBias="-18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B0409E-F3F9-4F1D-ADD8-2606C9024A3C}" type="datetimeFigureOut">
              <a:rPr lang="tr-TR" smtClean="0"/>
              <a:t>30.08.2022</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76E65A-9B9D-4DA7-8EA2-B1B9B1A97301}" type="slidenum">
              <a:rPr lang="tr-TR" smtClean="0"/>
              <a:t>‹#›</a:t>
            </a:fld>
            <a:endParaRPr lang="tr-TR"/>
          </a:p>
        </p:txBody>
      </p:sp>
    </p:spTree>
    <p:extLst>
      <p:ext uri="{BB962C8B-B14F-4D97-AF65-F5344CB8AC3E}">
        <p14:creationId xmlns:p14="http://schemas.microsoft.com/office/powerpoint/2010/main" val="17042778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ı</a:t>
            </a:r>
          </a:p>
        </p:txBody>
      </p:sp>
      <p:sp>
        <p:nvSpPr>
          <p:cNvPr id="4" name="Slayt Numarası Yer Tutucusu 3"/>
          <p:cNvSpPr>
            <a:spLocks noGrp="1"/>
          </p:cNvSpPr>
          <p:nvPr>
            <p:ph type="sldNum" sz="quarter" idx="5"/>
          </p:nvPr>
        </p:nvSpPr>
        <p:spPr/>
        <p:txBody>
          <a:bodyPr/>
          <a:lstStyle/>
          <a:p>
            <a:fld id="{1576E65A-9B9D-4DA7-8EA2-B1B9B1A97301}" type="slidenum">
              <a:rPr lang="tr-TR" smtClean="0"/>
              <a:t>23</a:t>
            </a:fld>
            <a:endParaRPr lang="tr-TR"/>
          </a:p>
        </p:txBody>
      </p:sp>
    </p:spTree>
    <p:extLst>
      <p:ext uri="{BB962C8B-B14F-4D97-AF65-F5344CB8AC3E}">
        <p14:creationId xmlns:p14="http://schemas.microsoft.com/office/powerpoint/2010/main" val="2813250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D1FC8334-6F74-4941-9077-DA58DEB7E55D}" type="datetimeFigureOut">
              <a:rPr lang="tr-TR" smtClean="0"/>
              <a:t>30.08.2022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F415D98-64AC-420C-AF0E-CC819116D25B}" type="slidenum">
              <a:rPr lang="tr-TR" smtClean="0"/>
              <a:t>‹#›</a:t>
            </a:fld>
            <a:endParaRPr lang="tr-TR"/>
          </a:p>
        </p:txBody>
      </p:sp>
    </p:spTree>
    <p:extLst>
      <p:ext uri="{BB962C8B-B14F-4D97-AF65-F5344CB8AC3E}">
        <p14:creationId xmlns:p14="http://schemas.microsoft.com/office/powerpoint/2010/main" val="2314126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1FC8334-6F74-4941-9077-DA58DEB7E55D}" type="datetimeFigureOut">
              <a:rPr lang="tr-TR" smtClean="0"/>
              <a:t>30.08.2022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F415D98-64AC-420C-AF0E-CC819116D25B}" type="slidenum">
              <a:rPr lang="tr-TR" smtClean="0"/>
              <a:t>‹#›</a:t>
            </a:fld>
            <a:endParaRPr lang="tr-TR"/>
          </a:p>
        </p:txBody>
      </p:sp>
    </p:spTree>
    <p:extLst>
      <p:ext uri="{BB962C8B-B14F-4D97-AF65-F5344CB8AC3E}">
        <p14:creationId xmlns:p14="http://schemas.microsoft.com/office/powerpoint/2010/main" val="2971452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1FC8334-6F74-4941-9077-DA58DEB7E55D}" type="datetimeFigureOut">
              <a:rPr lang="tr-TR" smtClean="0"/>
              <a:t>30.08.2022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F415D98-64AC-420C-AF0E-CC819116D25B}" type="slidenum">
              <a:rPr lang="tr-TR" smtClean="0"/>
              <a:t>‹#›</a:t>
            </a:fld>
            <a:endParaRPr lang="tr-TR"/>
          </a:p>
        </p:txBody>
      </p:sp>
    </p:spTree>
    <p:extLst>
      <p:ext uri="{BB962C8B-B14F-4D97-AF65-F5344CB8AC3E}">
        <p14:creationId xmlns:p14="http://schemas.microsoft.com/office/powerpoint/2010/main" val="3542350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1FC8334-6F74-4941-9077-DA58DEB7E55D}" type="datetimeFigureOut">
              <a:rPr lang="tr-TR" smtClean="0"/>
              <a:t>30.08.2022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F415D98-64AC-420C-AF0E-CC819116D25B}" type="slidenum">
              <a:rPr lang="tr-TR" smtClean="0"/>
              <a:t>‹#›</a:t>
            </a:fld>
            <a:endParaRPr lang="tr-TR"/>
          </a:p>
        </p:txBody>
      </p:sp>
    </p:spTree>
    <p:extLst>
      <p:ext uri="{BB962C8B-B14F-4D97-AF65-F5344CB8AC3E}">
        <p14:creationId xmlns:p14="http://schemas.microsoft.com/office/powerpoint/2010/main" val="2832838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D1FC8334-6F74-4941-9077-DA58DEB7E55D}" type="datetimeFigureOut">
              <a:rPr lang="tr-TR" smtClean="0"/>
              <a:t>30.08.2022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F415D98-64AC-420C-AF0E-CC819116D25B}" type="slidenum">
              <a:rPr lang="tr-TR" smtClean="0"/>
              <a:t>‹#›</a:t>
            </a:fld>
            <a:endParaRPr lang="tr-TR"/>
          </a:p>
        </p:txBody>
      </p:sp>
    </p:spTree>
    <p:extLst>
      <p:ext uri="{BB962C8B-B14F-4D97-AF65-F5344CB8AC3E}">
        <p14:creationId xmlns:p14="http://schemas.microsoft.com/office/powerpoint/2010/main" val="875653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1FC8334-6F74-4941-9077-DA58DEB7E55D}" type="datetimeFigureOut">
              <a:rPr lang="tr-TR" smtClean="0"/>
              <a:t>30.08.2022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F415D98-64AC-420C-AF0E-CC819116D25B}" type="slidenum">
              <a:rPr lang="tr-TR" smtClean="0"/>
              <a:t>‹#›</a:t>
            </a:fld>
            <a:endParaRPr lang="tr-TR"/>
          </a:p>
        </p:txBody>
      </p:sp>
    </p:spTree>
    <p:extLst>
      <p:ext uri="{BB962C8B-B14F-4D97-AF65-F5344CB8AC3E}">
        <p14:creationId xmlns:p14="http://schemas.microsoft.com/office/powerpoint/2010/main" val="1217894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839789"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172201"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1FC8334-6F74-4941-9077-DA58DEB7E55D}" type="datetimeFigureOut">
              <a:rPr lang="tr-TR" smtClean="0"/>
              <a:t>30.08.2022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F415D98-64AC-420C-AF0E-CC819116D25B}" type="slidenum">
              <a:rPr lang="tr-TR" smtClean="0"/>
              <a:t>‹#›</a:t>
            </a:fld>
            <a:endParaRPr lang="tr-TR"/>
          </a:p>
        </p:txBody>
      </p:sp>
    </p:spTree>
    <p:extLst>
      <p:ext uri="{BB962C8B-B14F-4D97-AF65-F5344CB8AC3E}">
        <p14:creationId xmlns:p14="http://schemas.microsoft.com/office/powerpoint/2010/main" val="2379719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D1FC8334-6F74-4941-9077-DA58DEB7E55D}" type="datetimeFigureOut">
              <a:rPr lang="tr-TR" smtClean="0"/>
              <a:t>30.08.2022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F415D98-64AC-420C-AF0E-CC819116D25B}" type="slidenum">
              <a:rPr lang="tr-TR" smtClean="0"/>
              <a:t>‹#›</a:t>
            </a:fld>
            <a:endParaRPr lang="tr-TR"/>
          </a:p>
        </p:txBody>
      </p:sp>
    </p:spTree>
    <p:extLst>
      <p:ext uri="{BB962C8B-B14F-4D97-AF65-F5344CB8AC3E}">
        <p14:creationId xmlns:p14="http://schemas.microsoft.com/office/powerpoint/2010/main" val="3640420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FC8334-6F74-4941-9077-DA58DEB7E55D}" type="datetimeFigureOut">
              <a:rPr lang="tr-TR" smtClean="0"/>
              <a:t>30.08.2022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F415D98-64AC-420C-AF0E-CC819116D25B}" type="slidenum">
              <a:rPr lang="tr-TR" smtClean="0"/>
              <a:t>‹#›</a:t>
            </a:fld>
            <a:endParaRPr lang="tr-TR"/>
          </a:p>
        </p:txBody>
      </p:sp>
    </p:spTree>
    <p:extLst>
      <p:ext uri="{BB962C8B-B14F-4D97-AF65-F5344CB8AC3E}">
        <p14:creationId xmlns:p14="http://schemas.microsoft.com/office/powerpoint/2010/main" val="35923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D1FC8334-6F74-4941-9077-DA58DEB7E55D}" type="datetimeFigureOut">
              <a:rPr lang="tr-TR" smtClean="0"/>
              <a:t>30.08.2022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F415D98-64AC-420C-AF0E-CC819116D25B}" type="slidenum">
              <a:rPr lang="tr-TR" smtClean="0"/>
              <a:t>‹#›</a:t>
            </a:fld>
            <a:endParaRPr lang="tr-TR"/>
          </a:p>
        </p:txBody>
      </p:sp>
    </p:spTree>
    <p:extLst>
      <p:ext uri="{BB962C8B-B14F-4D97-AF65-F5344CB8AC3E}">
        <p14:creationId xmlns:p14="http://schemas.microsoft.com/office/powerpoint/2010/main" val="3466622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D1FC8334-6F74-4941-9077-DA58DEB7E55D}" type="datetimeFigureOut">
              <a:rPr lang="tr-TR" smtClean="0"/>
              <a:t>30.08.2022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F415D98-64AC-420C-AF0E-CC819116D25B}" type="slidenum">
              <a:rPr lang="tr-TR" smtClean="0"/>
              <a:t>‹#›</a:t>
            </a:fld>
            <a:endParaRPr lang="tr-TR"/>
          </a:p>
        </p:txBody>
      </p:sp>
    </p:spTree>
    <p:extLst>
      <p:ext uri="{BB962C8B-B14F-4D97-AF65-F5344CB8AC3E}">
        <p14:creationId xmlns:p14="http://schemas.microsoft.com/office/powerpoint/2010/main" val="3636661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FC8334-6F74-4941-9077-DA58DEB7E55D}" type="datetimeFigureOut">
              <a:rPr lang="tr-TR" smtClean="0"/>
              <a:t>30.08.2022</a:t>
            </a:fld>
            <a:endParaRPr lang="tr-T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415D98-64AC-420C-AF0E-CC819116D25B}" type="slidenum">
              <a:rPr lang="tr-TR" smtClean="0"/>
              <a:t>‹#›</a:t>
            </a:fld>
            <a:endParaRPr lang="tr-TR"/>
          </a:p>
        </p:txBody>
      </p:sp>
    </p:spTree>
    <p:extLst>
      <p:ext uri="{BB962C8B-B14F-4D97-AF65-F5344CB8AC3E}">
        <p14:creationId xmlns:p14="http://schemas.microsoft.com/office/powerpoint/2010/main" val="567200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3799475-F450-7733-F4F0-7733457E75E9}"/>
              </a:ext>
            </a:extLst>
          </p:cNvPr>
          <p:cNvSpPr>
            <a:spLocks noGrp="1"/>
          </p:cNvSpPr>
          <p:nvPr>
            <p:ph type="ctrTitle"/>
          </p:nvPr>
        </p:nvSpPr>
        <p:spPr>
          <a:xfrm>
            <a:off x="1523999" y="424074"/>
            <a:ext cx="10111411" cy="5764695"/>
          </a:xfrm>
        </p:spPr>
        <p:txBody>
          <a:bodyPr>
            <a:normAutofit/>
          </a:bodyPr>
          <a:lstStyle/>
          <a:p>
            <a:r>
              <a:rPr lang="tr-TR" b="1" dirty="0"/>
              <a:t>MİLLİ MÜCADELENİN </a:t>
            </a:r>
            <a:br>
              <a:rPr lang="tr-TR" b="1" dirty="0"/>
            </a:br>
            <a:r>
              <a:rPr lang="tr-TR" b="1" dirty="0"/>
              <a:t>MALİ İKTİSAT BOYUTU</a:t>
            </a:r>
            <a:br>
              <a:rPr lang="tr-TR" b="1" dirty="0"/>
            </a:br>
            <a:br>
              <a:rPr lang="tr-TR" b="1" dirty="0"/>
            </a:br>
            <a:r>
              <a:rPr lang="tr-TR" sz="4400" b="1" dirty="0"/>
              <a:t>Akif YILMAZ</a:t>
            </a:r>
            <a:br>
              <a:rPr lang="tr-TR" sz="4400" b="1" dirty="0"/>
            </a:br>
            <a:r>
              <a:rPr lang="tr-TR" sz="4400" b="1" dirty="0"/>
              <a:t>Emekli Vergi Müfettişi</a:t>
            </a:r>
            <a:br>
              <a:rPr lang="tr-TR" sz="5400" dirty="0"/>
            </a:br>
            <a:endParaRPr lang="tr-TR" sz="5400" dirty="0"/>
          </a:p>
        </p:txBody>
      </p:sp>
      <p:sp>
        <p:nvSpPr>
          <p:cNvPr id="3" name="Alt Başlık 2">
            <a:extLst>
              <a:ext uri="{FF2B5EF4-FFF2-40B4-BE49-F238E27FC236}">
                <a16:creationId xmlns:a16="http://schemas.microsoft.com/office/drawing/2014/main" id="{0B055FF2-6E17-5751-640E-76AFF8D8D6FE}"/>
              </a:ext>
            </a:extLst>
          </p:cNvPr>
          <p:cNvSpPr>
            <a:spLocks noGrp="1"/>
          </p:cNvSpPr>
          <p:nvPr>
            <p:ph type="subTitle" idx="1"/>
          </p:nvPr>
        </p:nvSpPr>
        <p:spPr>
          <a:xfrm>
            <a:off x="1524000" y="5088836"/>
            <a:ext cx="9183757" cy="168965"/>
          </a:xfrm>
        </p:spPr>
        <p:txBody>
          <a:bodyPr>
            <a:normAutofit fontScale="25000" lnSpcReduction="20000"/>
          </a:bodyPr>
          <a:lstStyle/>
          <a:p>
            <a:br>
              <a:rPr lang="tr-TR" dirty="0"/>
            </a:br>
            <a:endParaRPr lang="tr-TR" dirty="0"/>
          </a:p>
        </p:txBody>
      </p:sp>
    </p:spTree>
    <p:extLst>
      <p:ext uri="{BB962C8B-B14F-4D97-AF65-F5344CB8AC3E}">
        <p14:creationId xmlns:p14="http://schemas.microsoft.com/office/powerpoint/2010/main" val="6725646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2F00E3C-99AF-80EC-95FD-3DF887DB87EA}"/>
              </a:ext>
            </a:extLst>
          </p:cNvPr>
          <p:cNvSpPr>
            <a:spLocks noGrp="1"/>
          </p:cNvSpPr>
          <p:nvPr>
            <p:ph type="title"/>
          </p:nvPr>
        </p:nvSpPr>
        <p:spPr>
          <a:xfrm>
            <a:off x="838200" y="365127"/>
            <a:ext cx="10515600" cy="315912"/>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8A7DA8BD-426C-F275-0E53-06BE26BDA145}"/>
              </a:ext>
            </a:extLst>
          </p:cNvPr>
          <p:cNvSpPr>
            <a:spLocks noGrp="1"/>
          </p:cNvSpPr>
          <p:nvPr>
            <p:ph idx="1"/>
          </p:nvPr>
        </p:nvSpPr>
        <p:spPr>
          <a:xfrm>
            <a:off x="212036" y="887896"/>
            <a:ext cx="11781181" cy="5604979"/>
          </a:xfrm>
        </p:spPr>
        <p:txBody>
          <a:bodyPr/>
          <a:lstStyle/>
          <a:p>
            <a:pPr marL="0" indent="0" algn="just">
              <a:buNone/>
            </a:pPr>
            <a:r>
              <a:rPr lang="tr-TR" dirty="0"/>
              <a:t>   Savaşın başlamasıyla birlikte dış ticaret tamamen durmuş, yurt dışından ihtiyaç bulunan mallar alınamamış, üstelik mevcut stoklar tamamen düşmanın eline geçmiştir.</a:t>
            </a:r>
          </a:p>
          <a:p>
            <a:pPr marL="0" indent="0" algn="just">
              <a:buNone/>
            </a:pPr>
            <a:r>
              <a:rPr lang="tr-TR" dirty="0"/>
              <a:t>   İmparatorlukta milli bir kredi sistemi ve milli bankalar bulunmamaktadır. Yabancı bankalar da yabancı sermaye ile Levantenlerin ve ticari hareketleri elinde bulunduran azınlıkların hizmetindeydi. </a:t>
            </a:r>
          </a:p>
          <a:p>
            <a:pPr marL="0" indent="0" algn="just">
              <a:buNone/>
            </a:pPr>
            <a:r>
              <a:rPr lang="tr-TR" dirty="0"/>
              <a:t>   Osmanlı İmparatorluğu geliri olan bir devlet değildi, 20 milyon nüfus 25 milyon gelir tahmini, aşağı yukarı nüfus başına 1 lirayı biraz aşkın bir gelir ve tabii daima açık bir bütçe olunca da borçlanmalara başvurmak elbette ki zaruri idi.</a:t>
            </a:r>
          </a:p>
          <a:p>
            <a:pPr marL="0" indent="0" algn="just">
              <a:buNone/>
            </a:pPr>
            <a:r>
              <a:rPr lang="tr-TR" dirty="0"/>
              <a:t>   Harbe girerken ne altın, ne mal, ne de ilaç vardı. Yalnız Türk tebaasının kan ve can ihtiyatına güveniliyordu. O da köylüden tahsil edilen Aşar(toprak ürünleri vergisi) ve Ağnam( hayvan vergileri) vergileri gibi vergilerdi. </a:t>
            </a:r>
          </a:p>
          <a:p>
            <a:pPr marL="0" indent="0">
              <a:buNone/>
            </a:pPr>
            <a:endParaRPr lang="tr-TR" dirty="0"/>
          </a:p>
        </p:txBody>
      </p:sp>
    </p:spTree>
    <p:extLst>
      <p:ext uri="{BB962C8B-B14F-4D97-AF65-F5344CB8AC3E}">
        <p14:creationId xmlns:p14="http://schemas.microsoft.com/office/powerpoint/2010/main" val="3548633679"/>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340546A-77D1-1EF3-9C02-D41D1194B8B1}"/>
              </a:ext>
            </a:extLst>
          </p:cNvPr>
          <p:cNvSpPr>
            <a:spLocks noGrp="1"/>
          </p:cNvSpPr>
          <p:nvPr>
            <p:ph type="title"/>
          </p:nvPr>
        </p:nvSpPr>
        <p:spPr>
          <a:xfrm>
            <a:off x="196949" y="154748"/>
            <a:ext cx="11830928" cy="267285"/>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7B59C36A-A4FC-0969-0774-97EB280D88FE}"/>
              </a:ext>
            </a:extLst>
          </p:cNvPr>
          <p:cNvSpPr>
            <a:spLocks noGrp="1"/>
          </p:cNvSpPr>
          <p:nvPr>
            <p:ph idx="1"/>
          </p:nvPr>
        </p:nvSpPr>
        <p:spPr>
          <a:xfrm>
            <a:off x="196951" y="562709"/>
            <a:ext cx="11995051" cy="6295292"/>
          </a:xfrm>
        </p:spPr>
        <p:txBody>
          <a:bodyPr/>
          <a:lstStyle/>
          <a:p>
            <a:pPr marL="0" indent="0" algn="just">
              <a:buNone/>
            </a:pPr>
            <a:r>
              <a:rPr lang="tr-TR" dirty="0"/>
              <a:t>Buhara Cumhuriyetinin Ankara Hükümetine gönderilmek üzere verdiği 100.000.000 Altın Ruble (1 Ruble 59 kuruş olarak dikkate alınmıştır.) karşılığı 59.000.000 liradır.</a:t>
            </a:r>
          </a:p>
          <a:p>
            <a:pPr marL="0" indent="0" algn="just">
              <a:buNone/>
            </a:pPr>
            <a:r>
              <a:rPr lang="tr-TR" dirty="0"/>
              <a:t>   Sovyet Rusya’nın gönderdiği parasal değer 11.072.412 lira olduğuna göre, gönderilmeyen parasal değer 47.972.588 liradır. Buhara Cumhuriyeti bir süre sonra </a:t>
            </a:r>
            <a:r>
              <a:rPr lang="tr-TR" dirty="0" err="1"/>
              <a:t>Kızılordu</a:t>
            </a:r>
            <a:r>
              <a:rPr lang="tr-TR" dirty="0"/>
              <a:t> tarafından işgal edildiğinden, ayrıca yardım alınamamıştır.</a:t>
            </a:r>
          </a:p>
          <a:p>
            <a:pPr marL="0" indent="0" algn="just">
              <a:buNone/>
            </a:pPr>
            <a:r>
              <a:rPr lang="tr-TR" dirty="0"/>
              <a:t>   Ancak Sovyet Rusya, Ankara Hükümetine silah ve cephane yardımına devam etmiştir. Gönderilmeyen </a:t>
            </a:r>
            <a:r>
              <a:rPr lang="tr-TR" b="1" dirty="0"/>
              <a:t>47.972.588</a:t>
            </a:r>
            <a:r>
              <a:rPr lang="tr-TR" dirty="0"/>
              <a:t> liranın, yardım olarak Anadolu Hükümetine gönderilen silah, cephane, iaşe ve diğer savaş malzemelerinin bir nevi karşılığı olduğunu ifade edebiliriz.</a:t>
            </a:r>
          </a:p>
          <a:p>
            <a:pPr marL="0" indent="0" algn="just">
              <a:buNone/>
            </a:pPr>
            <a:endParaRPr lang="tr-TR" dirty="0"/>
          </a:p>
        </p:txBody>
      </p:sp>
    </p:spTree>
    <p:extLst>
      <p:ext uri="{BB962C8B-B14F-4D97-AF65-F5344CB8AC3E}">
        <p14:creationId xmlns:p14="http://schemas.microsoft.com/office/powerpoint/2010/main" val="271178375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F5B1AB6-1300-B773-F746-233DBDD7EC1A}"/>
              </a:ext>
            </a:extLst>
          </p:cNvPr>
          <p:cNvSpPr>
            <a:spLocks noGrp="1"/>
          </p:cNvSpPr>
          <p:nvPr>
            <p:ph type="title"/>
          </p:nvPr>
        </p:nvSpPr>
        <p:spPr>
          <a:xfrm>
            <a:off x="140679" y="154745"/>
            <a:ext cx="11943471" cy="801859"/>
          </a:xfrm>
        </p:spPr>
        <p:txBody>
          <a:bodyPr>
            <a:normAutofit fontScale="90000"/>
          </a:bodyPr>
          <a:lstStyle/>
          <a:p>
            <a:pPr algn="ctr"/>
            <a:r>
              <a:rPr lang="tr-TR" b="1" dirty="0"/>
              <a:t>Hint(Pakistan)Müslümanlarının </a:t>
            </a:r>
            <a:br>
              <a:rPr lang="tr-TR" b="1" dirty="0"/>
            </a:br>
            <a:r>
              <a:rPr lang="tr-TR" b="1" dirty="0"/>
              <a:t>Türk Milli Mücadelesine Askeri ve İktisadi Yardımları</a:t>
            </a:r>
          </a:p>
        </p:txBody>
      </p:sp>
      <p:sp>
        <p:nvSpPr>
          <p:cNvPr id="3" name="İçerik Yer Tutucusu 2">
            <a:extLst>
              <a:ext uri="{FF2B5EF4-FFF2-40B4-BE49-F238E27FC236}">
                <a16:creationId xmlns:a16="http://schemas.microsoft.com/office/drawing/2014/main" id="{365F0D6F-7B3F-A95A-B1B6-119EC77F76CD}"/>
              </a:ext>
            </a:extLst>
          </p:cNvPr>
          <p:cNvSpPr>
            <a:spLocks noGrp="1"/>
          </p:cNvSpPr>
          <p:nvPr>
            <p:ph idx="1"/>
          </p:nvPr>
        </p:nvSpPr>
        <p:spPr>
          <a:xfrm>
            <a:off x="140679" y="1181687"/>
            <a:ext cx="11844997" cy="5521568"/>
          </a:xfrm>
        </p:spPr>
        <p:txBody>
          <a:bodyPr/>
          <a:lstStyle/>
          <a:p>
            <a:pPr marL="0" indent="0" algn="just">
              <a:buNone/>
            </a:pPr>
            <a:r>
              <a:rPr lang="tr-TR" dirty="0"/>
              <a:t>  </a:t>
            </a:r>
          </a:p>
          <a:p>
            <a:pPr marL="0" indent="0" algn="just">
              <a:buNone/>
            </a:pPr>
            <a:r>
              <a:rPr lang="tr-TR" dirty="0"/>
              <a:t>  Hint Müslümanlarının lideri Muhammed Ali </a:t>
            </a:r>
            <a:r>
              <a:rPr lang="tr-TR" dirty="0" err="1"/>
              <a:t>Cinnah</a:t>
            </a:r>
            <a:r>
              <a:rPr lang="tr-TR" dirty="0"/>
              <a:t>, Türk topraklarının Yunanlılara verilmesini kınamış ve bunun kabul edilemeyeceğini İngilizlere bildirmiş, ünlü şair ve düşünür Dr. Muhammed İkbal de eserlerinde Milli Mücadeleyi övücü temalar işleyerek Anadolu’ya destek olmuştur.</a:t>
            </a:r>
          </a:p>
          <a:p>
            <a:pPr marL="0" indent="0" algn="just">
              <a:buNone/>
            </a:pPr>
            <a:r>
              <a:rPr lang="tr-TR" dirty="0"/>
              <a:t>   Hint Müslümanları bugünkü Pakistan halkı ve kuruluşlarından yapılan yardımların toplamı 1.012.773 liradır. (156.632 İngiliz Sterlini)</a:t>
            </a:r>
          </a:p>
        </p:txBody>
      </p:sp>
    </p:spTree>
    <p:extLst>
      <p:ext uri="{BB962C8B-B14F-4D97-AF65-F5344CB8AC3E}">
        <p14:creationId xmlns:p14="http://schemas.microsoft.com/office/powerpoint/2010/main" val="126160465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DC77605-1BCD-3433-C3D6-8ADDA6934C8B}"/>
              </a:ext>
            </a:extLst>
          </p:cNvPr>
          <p:cNvSpPr>
            <a:spLocks noGrp="1"/>
          </p:cNvSpPr>
          <p:nvPr>
            <p:ph type="title"/>
          </p:nvPr>
        </p:nvSpPr>
        <p:spPr>
          <a:xfrm>
            <a:off x="126611" y="154747"/>
            <a:ext cx="11957539" cy="886264"/>
          </a:xfrm>
        </p:spPr>
        <p:txBody>
          <a:bodyPr>
            <a:noAutofit/>
          </a:bodyPr>
          <a:lstStyle/>
          <a:p>
            <a:pPr algn="ctr"/>
            <a:r>
              <a:rPr lang="tr-TR" sz="3600" b="1" dirty="0"/>
              <a:t>Türkler ve İtalyanlar Arasında İktisadi Yardımlaşma </a:t>
            </a:r>
            <a:br>
              <a:rPr lang="tr-TR" sz="3600" b="1" dirty="0"/>
            </a:br>
            <a:r>
              <a:rPr lang="tr-TR" sz="3600" b="1" dirty="0"/>
              <a:t>İlişkilerin Siyasi ve Askeri Gerekçeleri ile İtalya’nın Yardımları</a:t>
            </a:r>
          </a:p>
        </p:txBody>
      </p:sp>
      <p:sp>
        <p:nvSpPr>
          <p:cNvPr id="3" name="İçerik Yer Tutucusu 2">
            <a:extLst>
              <a:ext uri="{FF2B5EF4-FFF2-40B4-BE49-F238E27FC236}">
                <a16:creationId xmlns:a16="http://schemas.microsoft.com/office/drawing/2014/main" id="{95D75C7A-AF08-06B9-BF4D-877FE0541C97}"/>
              </a:ext>
            </a:extLst>
          </p:cNvPr>
          <p:cNvSpPr>
            <a:spLocks noGrp="1"/>
          </p:cNvSpPr>
          <p:nvPr>
            <p:ph idx="1"/>
          </p:nvPr>
        </p:nvSpPr>
        <p:spPr>
          <a:xfrm>
            <a:off x="126611" y="1209821"/>
            <a:ext cx="11957539" cy="5648179"/>
          </a:xfrm>
        </p:spPr>
        <p:txBody>
          <a:bodyPr/>
          <a:lstStyle/>
          <a:p>
            <a:pPr marL="0" indent="0" algn="just">
              <a:buNone/>
            </a:pPr>
            <a:r>
              <a:rPr lang="tr-TR" dirty="0"/>
              <a:t>   İtalyanlar genellikle Milli Mücadele’yi desteklemişler, </a:t>
            </a:r>
            <a:r>
              <a:rPr lang="tr-TR" dirty="0" err="1"/>
              <a:t>Kuvay</a:t>
            </a:r>
            <a:r>
              <a:rPr lang="tr-TR" dirty="0"/>
              <a:t>-ı </a:t>
            </a:r>
            <a:r>
              <a:rPr lang="tr-TR" dirty="0" err="1"/>
              <a:t>Milliyenin</a:t>
            </a:r>
            <a:r>
              <a:rPr lang="tr-TR" dirty="0"/>
              <a:t> kendi işgal bölgelerinde oluşturulmasında örtülü destek vermişler, ancak iş resmiyete dökülünce bunu yalanlamışlardır.</a:t>
            </a:r>
          </a:p>
          <a:p>
            <a:pPr marL="0" indent="0" algn="just">
              <a:buNone/>
            </a:pPr>
            <a:r>
              <a:rPr lang="tr-TR" dirty="0"/>
              <a:t>   İtalyanların en büyük yardımı; silah ve mühimmat kaçakçılığına ses çıkarmamaları, hatta aracılık etmeleri, bu malzemenin denizyolu ile taşınmasında İtalyan gemilerini kullandırmaları ve para karşılığı malzeme satmaları  . Anadolu’ya subay, asker, silah, cephane ve mühimmat kaçırma işinde İtalyan denizcilik şirketlerinin önemli destekleri görülmüştür. Bu işlemler için Fransız ve İtalyan şirketlerine ait 100’den fazla vapurdan istifade edilmiştir.</a:t>
            </a:r>
          </a:p>
          <a:p>
            <a:pPr marL="0" indent="0" algn="just">
              <a:buNone/>
            </a:pPr>
            <a:r>
              <a:rPr lang="tr-TR" dirty="0"/>
              <a:t>   Ayrıca İtalyan’lar Milli Mücadele yıllarında Hilal-i </a:t>
            </a:r>
            <a:r>
              <a:rPr lang="tr-TR" dirty="0" err="1"/>
              <a:t>Ahmer</a:t>
            </a:r>
            <a:r>
              <a:rPr lang="tr-TR" dirty="0"/>
              <a:t> Cemiyetine 300.00 lira bağışta bulunmuşlardır. İtalyan’lar Antalya’da el koydukları cephanelikleri zaman zaman açarak, </a:t>
            </a:r>
            <a:r>
              <a:rPr lang="tr-TR" dirty="0" err="1"/>
              <a:t>Kuvay</a:t>
            </a:r>
            <a:r>
              <a:rPr lang="tr-TR" dirty="0"/>
              <a:t>-i </a:t>
            </a:r>
            <a:r>
              <a:rPr lang="tr-TR" dirty="0" err="1"/>
              <a:t>Milliye’nin</a:t>
            </a:r>
            <a:r>
              <a:rPr lang="tr-TR" dirty="0"/>
              <a:t> silah ve cephane ihtiyacının gidermeye yardımcı </a:t>
            </a:r>
          </a:p>
        </p:txBody>
      </p:sp>
    </p:spTree>
    <p:extLst>
      <p:ext uri="{BB962C8B-B14F-4D97-AF65-F5344CB8AC3E}">
        <p14:creationId xmlns:p14="http://schemas.microsoft.com/office/powerpoint/2010/main" val="276759854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789D234-D80D-645A-6E95-F53C3492EA3B}"/>
              </a:ext>
            </a:extLst>
          </p:cNvPr>
          <p:cNvSpPr>
            <a:spLocks noGrp="1"/>
          </p:cNvSpPr>
          <p:nvPr>
            <p:ph type="title"/>
          </p:nvPr>
        </p:nvSpPr>
        <p:spPr>
          <a:xfrm>
            <a:off x="112542" y="182885"/>
            <a:ext cx="11971607" cy="281353"/>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A5F2DBCC-6479-24A7-B63B-448E2D961B28}"/>
              </a:ext>
            </a:extLst>
          </p:cNvPr>
          <p:cNvSpPr>
            <a:spLocks noGrp="1"/>
          </p:cNvSpPr>
          <p:nvPr>
            <p:ph idx="1"/>
          </p:nvPr>
        </p:nvSpPr>
        <p:spPr>
          <a:xfrm>
            <a:off x="112542" y="689317"/>
            <a:ext cx="11971607" cy="5985803"/>
          </a:xfrm>
        </p:spPr>
        <p:txBody>
          <a:bodyPr/>
          <a:lstStyle/>
          <a:p>
            <a:pPr marL="0" indent="0" algn="just">
              <a:buNone/>
            </a:pPr>
            <a:r>
              <a:rPr lang="tr-TR" dirty="0"/>
              <a:t>olmuşlardır. İtalyan’lar Türklere el altından ve küçük bedeller karşılığında makineli tüfek, silah, cephane, mazot ve malzeme satmışlardır. </a:t>
            </a:r>
          </a:p>
          <a:p>
            <a:pPr marL="0" indent="0" algn="just">
              <a:buNone/>
            </a:pPr>
            <a:r>
              <a:rPr lang="tr-TR" dirty="0"/>
              <a:t>   Erzurumlu müteahhit Nafiz beyin finansmanı ile İtalya’dan 2 adet keşif, 1 adet sıhhi malzeme taşıt uçağı ve 1 adet telsiz istasyonu satın alınarak orduya hediye edilmiştir. Bu uçaklar Sakarya savaşında kullanılmıştır. Anadolu’dan çekilip işgal ettikleri bölgeleri boşaltan İtalyan’lar ellerindeki silah ve cephaneleri Türklere satmışlardır.</a:t>
            </a:r>
          </a:p>
          <a:p>
            <a:pPr marL="0" indent="0" algn="just">
              <a:buNone/>
            </a:pPr>
            <a:r>
              <a:rPr lang="tr-TR" dirty="0"/>
              <a:t>   İtalya’dan 20 adet spat-13 av uçağı 5 Temmuz 1922’de satın alınmış, Sicilya adlı vapurla Mersin’e indirilip, trenle Konya’ya gönderilmiştir. Böylece hava üstünlüğü elde edilmeye çalışılmıştır. Büyük taarruzda bu uçaklar önemli görev üstlenmiştir.</a:t>
            </a:r>
          </a:p>
        </p:txBody>
      </p:sp>
    </p:spTree>
    <p:extLst>
      <p:ext uri="{BB962C8B-B14F-4D97-AF65-F5344CB8AC3E}">
        <p14:creationId xmlns:p14="http://schemas.microsoft.com/office/powerpoint/2010/main" val="24106360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2CC6E47-AF25-D072-B34C-AEEA1AA60FF2}"/>
              </a:ext>
            </a:extLst>
          </p:cNvPr>
          <p:cNvSpPr>
            <a:spLocks noGrp="1"/>
          </p:cNvSpPr>
          <p:nvPr>
            <p:ph type="title"/>
          </p:nvPr>
        </p:nvSpPr>
        <p:spPr>
          <a:xfrm>
            <a:off x="154747" y="365128"/>
            <a:ext cx="11816861" cy="1325563"/>
          </a:xfrm>
        </p:spPr>
        <p:txBody>
          <a:bodyPr>
            <a:normAutofit/>
          </a:bodyPr>
          <a:lstStyle/>
          <a:p>
            <a:pPr algn="ctr"/>
            <a:r>
              <a:rPr lang="tr-TR" sz="3600" b="1" dirty="0"/>
              <a:t>Türkler ve Fransızlar Arasında İktisadi Yardımlaşma </a:t>
            </a:r>
            <a:br>
              <a:rPr lang="tr-TR" sz="3600" b="1" dirty="0"/>
            </a:br>
            <a:r>
              <a:rPr lang="tr-TR" sz="3600" b="1" dirty="0"/>
              <a:t>İlişkilerin Siyasi ve Askeri Gerekçeleri ile Fransa’nın Yardımları</a:t>
            </a:r>
            <a:endParaRPr lang="tr-TR" sz="3600" dirty="0"/>
          </a:p>
        </p:txBody>
      </p:sp>
      <p:sp>
        <p:nvSpPr>
          <p:cNvPr id="3" name="İçerik Yer Tutucusu 2">
            <a:extLst>
              <a:ext uri="{FF2B5EF4-FFF2-40B4-BE49-F238E27FC236}">
                <a16:creationId xmlns:a16="http://schemas.microsoft.com/office/drawing/2014/main" id="{3BC24737-2373-B795-C7BB-787884413FAF}"/>
              </a:ext>
            </a:extLst>
          </p:cNvPr>
          <p:cNvSpPr>
            <a:spLocks noGrp="1"/>
          </p:cNvSpPr>
          <p:nvPr>
            <p:ph idx="1"/>
          </p:nvPr>
        </p:nvSpPr>
        <p:spPr>
          <a:xfrm>
            <a:off x="154747" y="1589651"/>
            <a:ext cx="11882509" cy="5268351"/>
          </a:xfrm>
        </p:spPr>
        <p:txBody>
          <a:bodyPr/>
          <a:lstStyle/>
          <a:p>
            <a:pPr marL="0" indent="0" algn="just">
              <a:buNone/>
            </a:pPr>
            <a:r>
              <a:rPr lang="tr-TR" dirty="0"/>
              <a:t>   Milli Mücadelenin amacı, Türkiye’yi işgalden temizleyip Misak-i Milli sınırlarına ulaşmak ve tam bağımsızlığı temin etmektir. Bu amaca ulaşmak için topyekun bir savaş verilmesi gerekmiş; para, malzeme ve diplomatik desteğe ihtiyaç duyulmuştur. </a:t>
            </a:r>
          </a:p>
          <a:p>
            <a:pPr marL="0" indent="0" algn="just">
              <a:buNone/>
            </a:pPr>
            <a:r>
              <a:rPr lang="tr-TR" dirty="0"/>
              <a:t>   Yardım sağlamak için başlangıçta Sovyet Rusya ile temas kurulmuşken, İtilaf devletlerinin kendi aralarındaki çıkar çatışmalarından yararlanılarak Fransa’dan da yardım alınmıştır.</a:t>
            </a:r>
          </a:p>
          <a:p>
            <a:pPr marL="0" indent="0" algn="just">
              <a:buNone/>
            </a:pPr>
            <a:r>
              <a:rPr lang="tr-TR" dirty="0"/>
              <a:t>   Örnek vermek gerekirse Maçka kışlasından bazı Fransızların yardımı ile 215 makineli tüfek, 800 adet sahra telefonu ve 55.000 adet mekanizma kaçırılmıştır. Yine Fransızların yardımı ile Türk motorların Karadeniz’e geçmesine izin verilmiştir. 20 Eylül 1921 tarihli anlaşma ile 30.000 adet tüfek ve cephanesi satın</a:t>
            </a:r>
          </a:p>
        </p:txBody>
      </p:sp>
    </p:spTree>
    <p:extLst>
      <p:ext uri="{BB962C8B-B14F-4D97-AF65-F5344CB8AC3E}">
        <p14:creationId xmlns:p14="http://schemas.microsoft.com/office/powerpoint/2010/main" val="338062628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BD0E796-710B-0A52-0E00-3C965C36CACF}"/>
              </a:ext>
            </a:extLst>
          </p:cNvPr>
          <p:cNvSpPr>
            <a:spLocks noGrp="1"/>
          </p:cNvSpPr>
          <p:nvPr>
            <p:ph type="title"/>
          </p:nvPr>
        </p:nvSpPr>
        <p:spPr>
          <a:xfrm>
            <a:off x="196950" y="140679"/>
            <a:ext cx="11844996" cy="196948"/>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25AE9EA1-2F0F-CF8C-4A7E-224102F5650C}"/>
              </a:ext>
            </a:extLst>
          </p:cNvPr>
          <p:cNvSpPr>
            <a:spLocks noGrp="1"/>
          </p:cNvSpPr>
          <p:nvPr>
            <p:ph idx="1"/>
          </p:nvPr>
        </p:nvSpPr>
        <p:spPr>
          <a:xfrm>
            <a:off x="196951" y="534573"/>
            <a:ext cx="11844995" cy="6182751"/>
          </a:xfrm>
        </p:spPr>
        <p:txBody>
          <a:bodyPr/>
          <a:lstStyle/>
          <a:p>
            <a:pPr marL="0" indent="0" algn="just">
              <a:buNone/>
            </a:pPr>
            <a:r>
              <a:rPr lang="tr-TR" dirty="0"/>
              <a:t>alınmıştır. Fransa ile yapılan Ankara anlaşması ile ayrıca Mersin limanından yararlanılarak Fransa, İtalya ve diğer ülkelerden top, silah, cephane ve savaş araçları, demiryolu idaresine de kömür ve diğer malzemelerin sağlanmasında önemli imkanlara kavuşulmuştur.</a:t>
            </a:r>
          </a:p>
          <a:p>
            <a:pPr marL="0" indent="0" algn="just">
              <a:buNone/>
            </a:pPr>
            <a:r>
              <a:rPr lang="tr-TR" dirty="0"/>
              <a:t>   Bunların dışında 10 adet Bregeut-14 A2 keşif uçağı ile bu uçaklarla ilgili diğer malzemeler Fransız şirketi vasıtasıyla Türk tarafına teslim edilmiştir. Ayrıca tüfek, mermi ve diğer malzemeler karşılıksız yardım olarak verilmiştir. Bedeli mukabilinde 1 adet keşif ve eğitim uçağı, tüfek, mermi, makineli tüfek, top malzemesi, kamyonet, benzin ve motor yağı alınmıştır.</a:t>
            </a:r>
          </a:p>
          <a:p>
            <a:pPr marL="0" indent="0" algn="just">
              <a:buNone/>
            </a:pPr>
            <a:r>
              <a:rPr lang="tr-TR" dirty="0"/>
              <a:t>   </a:t>
            </a:r>
          </a:p>
        </p:txBody>
      </p:sp>
    </p:spTree>
    <p:extLst>
      <p:ext uri="{BB962C8B-B14F-4D97-AF65-F5344CB8AC3E}">
        <p14:creationId xmlns:p14="http://schemas.microsoft.com/office/powerpoint/2010/main" val="106500292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DA0E4FE-B32E-EBF9-9F8E-F4610366EC00}"/>
              </a:ext>
            </a:extLst>
          </p:cNvPr>
          <p:cNvSpPr>
            <a:spLocks noGrp="1"/>
          </p:cNvSpPr>
          <p:nvPr>
            <p:ph type="title"/>
          </p:nvPr>
        </p:nvSpPr>
        <p:spPr>
          <a:xfrm>
            <a:off x="253218" y="140681"/>
            <a:ext cx="11816863" cy="1294227"/>
          </a:xfrm>
        </p:spPr>
        <p:txBody>
          <a:bodyPr>
            <a:normAutofit/>
          </a:bodyPr>
          <a:lstStyle/>
          <a:p>
            <a:pPr algn="ctr"/>
            <a:r>
              <a:rPr lang="tr-TR" sz="3600" b="1" dirty="0"/>
              <a:t>Milli Mücadele Sürecinde Suriye, Irak ve Filistin Müslümanlarının </a:t>
            </a:r>
            <a:br>
              <a:rPr lang="tr-TR" sz="3600" b="1" dirty="0"/>
            </a:br>
            <a:r>
              <a:rPr lang="tr-TR" sz="3600" b="1" dirty="0"/>
              <a:t>Ayni ve Mali Yardımları</a:t>
            </a:r>
          </a:p>
        </p:txBody>
      </p:sp>
      <p:sp>
        <p:nvSpPr>
          <p:cNvPr id="3" name="İçerik Yer Tutucusu 2">
            <a:extLst>
              <a:ext uri="{FF2B5EF4-FFF2-40B4-BE49-F238E27FC236}">
                <a16:creationId xmlns:a16="http://schemas.microsoft.com/office/drawing/2014/main" id="{B7C41CB6-3578-5A97-430F-BE2710F94740}"/>
              </a:ext>
            </a:extLst>
          </p:cNvPr>
          <p:cNvSpPr>
            <a:spLocks noGrp="1"/>
          </p:cNvSpPr>
          <p:nvPr>
            <p:ph idx="1"/>
          </p:nvPr>
        </p:nvSpPr>
        <p:spPr>
          <a:xfrm>
            <a:off x="121920" y="1139485"/>
            <a:ext cx="11948160" cy="5577839"/>
          </a:xfrm>
        </p:spPr>
        <p:txBody>
          <a:bodyPr/>
          <a:lstStyle/>
          <a:p>
            <a:pPr marL="0" indent="0" algn="just">
              <a:buNone/>
            </a:pPr>
            <a:r>
              <a:rPr lang="tr-TR" dirty="0"/>
              <a:t>    </a:t>
            </a:r>
          </a:p>
          <a:p>
            <a:pPr marL="0" indent="0" algn="just">
              <a:buNone/>
            </a:pPr>
            <a:r>
              <a:rPr lang="tr-TR" dirty="0"/>
              <a:t>   Şam ve Beyrut halkı, Milli Mücadelenin desteklenmesi için 10.000 altın lira (karşılığı 65.000 lira) toplayarak Anadolu’ya göndermiştir. </a:t>
            </a:r>
          </a:p>
          <a:p>
            <a:pPr marL="0" indent="0" algn="just">
              <a:buNone/>
            </a:pPr>
            <a:r>
              <a:rPr lang="tr-TR" dirty="0"/>
              <a:t>   Şam’daki Arap hükümetinin Temmuz 1920’de düşmesinden sonra bazı Iraklı subaylar Türklere katılıp Kurtuluş Savaşında Yunanlılara karşı savaşmışlardır.</a:t>
            </a:r>
          </a:p>
        </p:txBody>
      </p:sp>
    </p:spTree>
    <p:extLst>
      <p:ext uri="{BB962C8B-B14F-4D97-AF65-F5344CB8AC3E}">
        <p14:creationId xmlns:p14="http://schemas.microsoft.com/office/powerpoint/2010/main" val="405469223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50DD22D-3D33-1A80-D9B5-5C0C8A550CA0}"/>
              </a:ext>
            </a:extLst>
          </p:cNvPr>
          <p:cNvSpPr>
            <a:spLocks noGrp="1"/>
          </p:cNvSpPr>
          <p:nvPr>
            <p:ph type="title"/>
          </p:nvPr>
        </p:nvSpPr>
        <p:spPr>
          <a:xfrm>
            <a:off x="126611" y="182882"/>
            <a:ext cx="12065391" cy="1336431"/>
          </a:xfrm>
        </p:spPr>
        <p:txBody>
          <a:bodyPr>
            <a:normAutofit/>
          </a:bodyPr>
          <a:lstStyle/>
          <a:p>
            <a:pPr algn="ctr"/>
            <a:r>
              <a:rPr lang="tr-TR" sz="3600" b="1" dirty="0"/>
              <a:t>Milli Mücadele Sürecinde Libya ve Mısır Müslümanlarının </a:t>
            </a:r>
            <a:br>
              <a:rPr lang="tr-TR" sz="3600" b="1" dirty="0"/>
            </a:br>
            <a:r>
              <a:rPr lang="tr-TR" sz="3600" b="1" dirty="0"/>
              <a:t>Ayni ve Mali Yardımları</a:t>
            </a:r>
          </a:p>
        </p:txBody>
      </p:sp>
      <p:sp>
        <p:nvSpPr>
          <p:cNvPr id="3" name="İçerik Yer Tutucusu 2">
            <a:extLst>
              <a:ext uri="{FF2B5EF4-FFF2-40B4-BE49-F238E27FC236}">
                <a16:creationId xmlns:a16="http://schemas.microsoft.com/office/drawing/2014/main" id="{F38649BA-7E27-63FC-33CD-B90BA345D512}"/>
              </a:ext>
            </a:extLst>
          </p:cNvPr>
          <p:cNvSpPr>
            <a:spLocks noGrp="1"/>
          </p:cNvSpPr>
          <p:nvPr>
            <p:ph idx="1"/>
          </p:nvPr>
        </p:nvSpPr>
        <p:spPr>
          <a:xfrm>
            <a:off x="126611" y="1519311"/>
            <a:ext cx="11938781" cy="5155808"/>
          </a:xfrm>
        </p:spPr>
        <p:txBody>
          <a:bodyPr/>
          <a:lstStyle/>
          <a:p>
            <a:pPr marL="0" indent="0" algn="just">
              <a:buNone/>
            </a:pPr>
            <a:r>
              <a:rPr lang="tr-TR" dirty="0"/>
              <a:t>   Bingazi halkı adına Ömer Mansur Paşa tarafından B.M.M Hükümetine yardım amacıyla 90.000 İtalyan Frangı (karşılığı 6.300 lira) ayrıca 4.000 İtalyan Frangı gönderilmiştir.</a:t>
            </a:r>
          </a:p>
          <a:p>
            <a:pPr marL="0" indent="0" algn="just">
              <a:buNone/>
            </a:pPr>
            <a:r>
              <a:rPr lang="tr-TR" dirty="0"/>
              <a:t>   T.C. Roma Büyükelçiliği arşiv kayıtlarına göre Roma’dan Hariciye Vekaleti ve Başkomutanlık Makamına 19 Ekim 1921’de gönderilen raporda; «… 10 adet savaş uçağı alınmakta olduğu, bunların Antalya’ya kadar vapurla gönderileceği ve bedelinin teslimattan sonra ödeneceği, bir adet uçak fiyatının 15.000 Frank (1.000 Osmanlı lirası) olduğu emsallerine göre ucuz olduğu, uçaklardan birinin bedelinin Mısır Prensesi Kadriye Hanım tarafından verildiği ve kendi adının bir uçağa verilmesini istediği» belirtilmiştir.</a:t>
            </a:r>
          </a:p>
          <a:p>
            <a:pPr marL="0" indent="0" algn="just">
              <a:buNone/>
            </a:pPr>
            <a:r>
              <a:rPr lang="tr-TR" dirty="0"/>
              <a:t>   Diğer taraftan Halide Edip, Mısırlı Prenses İffet Hasan’dan yardım istemiş, o da hatırı sayılır bir miktar para göndermiştir. Ancak miktara ulaşılamamıştır.</a:t>
            </a:r>
          </a:p>
        </p:txBody>
      </p:sp>
    </p:spTree>
    <p:extLst>
      <p:ext uri="{BB962C8B-B14F-4D97-AF65-F5344CB8AC3E}">
        <p14:creationId xmlns:p14="http://schemas.microsoft.com/office/powerpoint/2010/main" val="328567426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63E60A9-EF45-0092-77D2-6DD228DE6A7D}"/>
              </a:ext>
            </a:extLst>
          </p:cNvPr>
          <p:cNvSpPr>
            <a:spLocks noGrp="1"/>
          </p:cNvSpPr>
          <p:nvPr>
            <p:ph type="title"/>
          </p:nvPr>
        </p:nvSpPr>
        <p:spPr>
          <a:xfrm>
            <a:off x="154747" y="168813"/>
            <a:ext cx="11873131" cy="1167619"/>
          </a:xfrm>
        </p:spPr>
        <p:txBody>
          <a:bodyPr>
            <a:normAutofit/>
          </a:bodyPr>
          <a:lstStyle/>
          <a:p>
            <a:pPr algn="ctr"/>
            <a:r>
              <a:rPr lang="tr-TR" sz="3600" b="1" dirty="0"/>
              <a:t>Milli Mücadele Sürecinde Azerbaycan’ın </a:t>
            </a:r>
            <a:br>
              <a:rPr lang="tr-TR" sz="3600" b="1" dirty="0"/>
            </a:br>
            <a:r>
              <a:rPr lang="tr-TR" sz="3600" b="1" dirty="0"/>
              <a:t>Ayni ve Mali Yardımları</a:t>
            </a:r>
          </a:p>
        </p:txBody>
      </p:sp>
      <p:sp>
        <p:nvSpPr>
          <p:cNvPr id="3" name="İçerik Yer Tutucusu 2">
            <a:extLst>
              <a:ext uri="{FF2B5EF4-FFF2-40B4-BE49-F238E27FC236}">
                <a16:creationId xmlns:a16="http://schemas.microsoft.com/office/drawing/2014/main" id="{0B642E72-B909-E4FA-4AE1-BC6CF96EB5DB}"/>
              </a:ext>
            </a:extLst>
          </p:cNvPr>
          <p:cNvSpPr>
            <a:spLocks noGrp="1"/>
          </p:cNvSpPr>
          <p:nvPr>
            <p:ph idx="1"/>
          </p:nvPr>
        </p:nvSpPr>
        <p:spPr>
          <a:xfrm>
            <a:off x="154747" y="1336431"/>
            <a:ext cx="11882509" cy="5352756"/>
          </a:xfrm>
        </p:spPr>
        <p:txBody>
          <a:bodyPr/>
          <a:lstStyle/>
          <a:p>
            <a:pPr marL="0" indent="0" algn="just">
              <a:buNone/>
            </a:pPr>
            <a:r>
              <a:rPr lang="tr-TR" dirty="0"/>
              <a:t>   Milli Mücadele yıllarında Azerbaycan’ın Türkiye’ye en büyük yardımı, Azerbaycan Şuralar Cumhuriyeti adına Türkiye’ye 100.000 Osmanlı Altını (590.000 lira) bağışlanmasıdır. Doğu Ordusu komutanı Kazım Karabekir Paşa, bu yardıma teşekkür ederek alınan miktarı 1 Aralık 1920’de Milli Savunma Bakanlığına bildirmiştir.</a:t>
            </a:r>
          </a:p>
          <a:p>
            <a:pPr marL="0" indent="0" algn="just">
              <a:buNone/>
            </a:pPr>
            <a:r>
              <a:rPr lang="tr-TR" dirty="0"/>
              <a:t>   Ayrıca Bakü’den Kars’a ham petrol, benzin, gazyağı gönderilmiştir.</a:t>
            </a:r>
          </a:p>
        </p:txBody>
      </p:sp>
    </p:spTree>
    <p:extLst>
      <p:ext uri="{BB962C8B-B14F-4D97-AF65-F5344CB8AC3E}">
        <p14:creationId xmlns:p14="http://schemas.microsoft.com/office/powerpoint/2010/main" val="343320483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51DC0B8-78CB-D2FF-DAF1-F19575FD4D44}"/>
              </a:ext>
            </a:extLst>
          </p:cNvPr>
          <p:cNvSpPr>
            <a:spLocks noGrp="1"/>
          </p:cNvSpPr>
          <p:nvPr>
            <p:ph type="title"/>
          </p:nvPr>
        </p:nvSpPr>
        <p:spPr>
          <a:xfrm>
            <a:off x="154747" y="126613"/>
            <a:ext cx="12037255" cy="1564079"/>
          </a:xfrm>
        </p:spPr>
        <p:txBody>
          <a:bodyPr>
            <a:normAutofit/>
          </a:bodyPr>
          <a:lstStyle/>
          <a:p>
            <a:pPr algn="ctr"/>
            <a:r>
              <a:rPr lang="tr-TR" sz="3600" b="1" dirty="0"/>
              <a:t>Milli Mücadele Sürecinde Tunus, Afganistan </a:t>
            </a:r>
            <a:br>
              <a:rPr lang="tr-TR" sz="3600" b="1" dirty="0"/>
            </a:br>
            <a:r>
              <a:rPr lang="tr-TR" sz="3600" b="1" dirty="0"/>
              <a:t>ve Bulgaristan’ın Ayni ve Mali Yardımları</a:t>
            </a:r>
            <a:endParaRPr lang="tr-TR" sz="3600" dirty="0"/>
          </a:p>
        </p:txBody>
      </p:sp>
      <p:sp>
        <p:nvSpPr>
          <p:cNvPr id="3" name="İçerik Yer Tutucusu 2">
            <a:extLst>
              <a:ext uri="{FF2B5EF4-FFF2-40B4-BE49-F238E27FC236}">
                <a16:creationId xmlns:a16="http://schemas.microsoft.com/office/drawing/2014/main" id="{731B5983-A3A2-D458-C826-5F5D6D2B3B71}"/>
              </a:ext>
            </a:extLst>
          </p:cNvPr>
          <p:cNvSpPr>
            <a:spLocks noGrp="1"/>
          </p:cNvSpPr>
          <p:nvPr>
            <p:ph idx="1"/>
          </p:nvPr>
        </p:nvSpPr>
        <p:spPr>
          <a:xfrm>
            <a:off x="154747" y="1406770"/>
            <a:ext cx="11882509" cy="5324623"/>
          </a:xfrm>
        </p:spPr>
        <p:txBody>
          <a:bodyPr/>
          <a:lstStyle/>
          <a:p>
            <a:pPr marL="0" indent="0" algn="just">
              <a:buNone/>
            </a:pPr>
            <a:r>
              <a:rPr lang="tr-TR" dirty="0"/>
              <a:t>  </a:t>
            </a:r>
          </a:p>
          <a:p>
            <a:pPr marL="0" indent="0" algn="just">
              <a:buNone/>
            </a:pPr>
            <a:r>
              <a:rPr lang="tr-TR" dirty="0"/>
              <a:t>    Fransız ordusundan kaçan Tunuslu ve Cezayirli subay ve askerlerden önemli askeri bilgiler elde edilmiştir.</a:t>
            </a:r>
          </a:p>
          <a:p>
            <a:pPr marL="0" indent="0" algn="just">
              <a:buNone/>
            </a:pPr>
            <a:r>
              <a:rPr lang="tr-TR" dirty="0"/>
              <a:t>   Afganistan’da maddi ve manevi yardımda diğer İslam ülkelerinden geri kalmamış, Sultan Ahmet Han başkanlığında bir heyeti Ankara’ya göndermiştir.</a:t>
            </a:r>
          </a:p>
          <a:p>
            <a:pPr marL="0" indent="0" algn="just">
              <a:buNone/>
            </a:pPr>
            <a:r>
              <a:rPr lang="tr-TR" dirty="0"/>
              <a:t>   Bulgaristan’dan satın alınan 1.050 adet tüfek satın alınmış, ancak taşıma sırasında motor batmıştır. Bulgaristan’ın Milli Mücadeleye doğrudan yardımı bulunmamakla beraber Balkanlardaki çeteler ve ihtilal komiteleri vasıtasıyla Yunanlılar yıpratılmıştır.</a:t>
            </a:r>
          </a:p>
        </p:txBody>
      </p:sp>
    </p:spTree>
    <p:extLst>
      <p:ext uri="{BB962C8B-B14F-4D97-AF65-F5344CB8AC3E}">
        <p14:creationId xmlns:p14="http://schemas.microsoft.com/office/powerpoint/2010/main" val="2652435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014D80-43E6-D12F-6B0B-87D66421E832}"/>
              </a:ext>
            </a:extLst>
          </p:cNvPr>
          <p:cNvSpPr>
            <a:spLocks noGrp="1"/>
          </p:cNvSpPr>
          <p:nvPr>
            <p:ph type="title"/>
          </p:nvPr>
        </p:nvSpPr>
        <p:spPr>
          <a:xfrm>
            <a:off x="344559" y="577163"/>
            <a:ext cx="11608903" cy="403501"/>
          </a:xfrm>
        </p:spPr>
        <p:txBody>
          <a:bodyPr>
            <a:noAutofit/>
          </a:bodyPr>
          <a:lstStyle/>
          <a:p>
            <a:pPr algn="ctr"/>
            <a:r>
              <a:rPr lang="tr-TR" sz="3200" b="1" dirty="0"/>
              <a:t>Tarımsal ve Hayvansal Üretim ile Emek Faktörünün Yapısı</a:t>
            </a:r>
          </a:p>
        </p:txBody>
      </p:sp>
      <p:sp>
        <p:nvSpPr>
          <p:cNvPr id="3" name="İçerik Yer Tutucusu 2">
            <a:extLst>
              <a:ext uri="{FF2B5EF4-FFF2-40B4-BE49-F238E27FC236}">
                <a16:creationId xmlns:a16="http://schemas.microsoft.com/office/drawing/2014/main" id="{6A54AC0B-1A21-11B2-8F63-38D67FDFC5FF}"/>
              </a:ext>
            </a:extLst>
          </p:cNvPr>
          <p:cNvSpPr>
            <a:spLocks noGrp="1"/>
          </p:cNvSpPr>
          <p:nvPr>
            <p:ph idx="1"/>
          </p:nvPr>
        </p:nvSpPr>
        <p:spPr>
          <a:xfrm>
            <a:off x="212037" y="1113183"/>
            <a:ext cx="11741425" cy="5539408"/>
          </a:xfrm>
        </p:spPr>
        <p:txBody>
          <a:bodyPr/>
          <a:lstStyle/>
          <a:p>
            <a:pPr marL="0" indent="0" algn="just">
              <a:buNone/>
            </a:pPr>
            <a:r>
              <a:rPr lang="tr-TR" dirty="0"/>
              <a:t>   Dört yıl süren Birinci Dünya Savaşı sonucunda silah altına alınan asker ve kayıplarla emek faktörü kıtlaşmış, toplumsal yapı önemli değişikliklere uğramış, 18-35 yaşları arasındaki erkek iş gücünde büyük açık meydana gelmiştir. Bu durum en çok tarım ve hayvancılık sektörünü etkilemiştir.</a:t>
            </a:r>
          </a:p>
          <a:p>
            <a:pPr marL="0" indent="0" algn="just">
              <a:buNone/>
            </a:pPr>
            <a:r>
              <a:rPr lang="tr-TR" dirty="0"/>
              <a:t>   İşgücü ve toprak kayıplarının sonucu savaştan önce 66 milyon dönüm olan hububat ekim alanı, savaşın sonucunda 35 milyona düşmüş, buğday üretimi %47, kuru üzüm %54 düşmüş, koyun sayısı %45, keçi ise %33 azalmış ve savaş sonunda ülkede ciddi bir kıtlık tehlikesi baş göstermiştir.</a:t>
            </a:r>
          </a:p>
          <a:p>
            <a:pPr marL="0" indent="0" algn="just">
              <a:buNone/>
            </a:pPr>
            <a:r>
              <a:rPr lang="tr-TR" dirty="0"/>
              <a:t>   Nüfusun %80’inden fazlası kırsal alanda yaşayan ülke kendini besleyemez duruma düşmüştür. Nitekim İstanbul’un buğday vb. ürünlerin ihtiyacı sürekli yurt dışından karşılanmaya çalışılmıştır.</a:t>
            </a:r>
          </a:p>
        </p:txBody>
      </p:sp>
    </p:spTree>
    <p:extLst>
      <p:ext uri="{BB962C8B-B14F-4D97-AF65-F5344CB8AC3E}">
        <p14:creationId xmlns:p14="http://schemas.microsoft.com/office/powerpoint/2010/main" val="111128712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05475B-55A4-3CB1-ECF7-7555CEEC5D9A}"/>
              </a:ext>
            </a:extLst>
          </p:cNvPr>
          <p:cNvSpPr>
            <a:spLocks noGrp="1"/>
          </p:cNvSpPr>
          <p:nvPr>
            <p:ph type="title"/>
          </p:nvPr>
        </p:nvSpPr>
        <p:spPr>
          <a:xfrm>
            <a:off x="168813" y="112543"/>
            <a:ext cx="11901268" cy="1139483"/>
          </a:xfrm>
        </p:spPr>
        <p:txBody>
          <a:bodyPr>
            <a:normAutofit/>
          </a:bodyPr>
          <a:lstStyle/>
          <a:p>
            <a:pPr algn="ctr"/>
            <a:r>
              <a:rPr lang="tr-TR" sz="3600" b="1" dirty="0"/>
              <a:t>Milli Mücadele Sürecinde Almanya’nın </a:t>
            </a:r>
            <a:br>
              <a:rPr lang="tr-TR" sz="3600" b="1" dirty="0"/>
            </a:br>
            <a:r>
              <a:rPr lang="tr-TR" sz="3600" b="1" dirty="0"/>
              <a:t>Ayni ve Mali Yardımları</a:t>
            </a:r>
          </a:p>
        </p:txBody>
      </p:sp>
      <p:sp>
        <p:nvSpPr>
          <p:cNvPr id="3" name="İçerik Yer Tutucusu 2">
            <a:extLst>
              <a:ext uri="{FF2B5EF4-FFF2-40B4-BE49-F238E27FC236}">
                <a16:creationId xmlns:a16="http://schemas.microsoft.com/office/drawing/2014/main" id="{279C2EF5-EB74-B67B-AFF9-FB9EFE8BB896}"/>
              </a:ext>
            </a:extLst>
          </p:cNvPr>
          <p:cNvSpPr>
            <a:spLocks noGrp="1"/>
          </p:cNvSpPr>
          <p:nvPr>
            <p:ph idx="1"/>
          </p:nvPr>
        </p:nvSpPr>
        <p:spPr>
          <a:xfrm>
            <a:off x="121920" y="1252025"/>
            <a:ext cx="11948160" cy="5493432"/>
          </a:xfrm>
        </p:spPr>
        <p:txBody>
          <a:bodyPr/>
          <a:lstStyle/>
          <a:p>
            <a:pPr marL="0" indent="0" algn="just">
              <a:buNone/>
            </a:pPr>
            <a:r>
              <a:rPr lang="tr-TR" dirty="0"/>
              <a:t>   1. Dünya Savaşında Osmanlı İmparatorluğu ile müttefik olan Almanya, savaş sonunda sıkıntılar yaşamış, bu nedenle Milli Mücadelede Anadolu’ya fazla bir yardımda bulunamamıştır.</a:t>
            </a:r>
          </a:p>
          <a:p>
            <a:pPr marL="0" indent="0" algn="just">
              <a:buNone/>
            </a:pPr>
            <a:r>
              <a:rPr lang="tr-TR" dirty="0"/>
              <a:t>   Büyük Taarruza hazırlık döneminde 22 adet av keşif uçağı alınmış, bunlardan durumu uygun olanlar Büyük Taarruzda kullanılmıştır. Bu uçaklar Almanya’dan 40 vagon içinde </a:t>
            </a:r>
            <a:r>
              <a:rPr lang="tr-TR" dirty="0" err="1"/>
              <a:t>Novorosisk’e</a:t>
            </a:r>
            <a:r>
              <a:rPr lang="tr-TR" dirty="0"/>
              <a:t>, buradan Trabzon’a götürülerek Samsun’a taşınmıştır.</a:t>
            </a:r>
          </a:p>
          <a:p>
            <a:pPr marL="0" indent="0" algn="just">
              <a:buNone/>
            </a:pPr>
            <a:r>
              <a:rPr lang="tr-TR" dirty="0"/>
              <a:t>   Almanya’dan ayrıca 3.000 adet tüfek, 1.335.00 adet mermi, elbise, fotin ve sırt çantası satın alınmıştır.</a:t>
            </a:r>
          </a:p>
        </p:txBody>
      </p:sp>
    </p:spTree>
    <p:extLst>
      <p:ext uri="{BB962C8B-B14F-4D97-AF65-F5344CB8AC3E}">
        <p14:creationId xmlns:p14="http://schemas.microsoft.com/office/powerpoint/2010/main" val="242788960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16566C4-F046-E56F-330E-AE63B5EF16CC}"/>
              </a:ext>
            </a:extLst>
          </p:cNvPr>
          <p:cNvSpPr>
            <a:spLocks noGrp="1"/>
          </p:cNvSpPr>
          <p:nvPr>
            <p:ph type="title"/>
          </p:nvPr>
        </p:nvSpPr>
        <p:spPr>
          <a:xfrm>
            <a:off x="1" y="365129"/>
            <a:ext cx="12056012" cy="1111983"/>
          </a:xfrm>
        </p:spPr>
        <p:txBody>
          <a:bodyPr>
            <a:normAutofit/>
          </a:bodyPr>
          <a:lstStyle/>
          <a:p>
            <a:pPr algn="ctr"/>
            <a:r>
              <a:rPr lang="tr-TR" sz="3600" b="1" dirty="0"/>
              <a:t>Milli Mücadele Sürecinde Amerika Birleşik Devletinden </a:t>
            </a:r>
            <a:br>
              <a:rPr lang="tr-TR" sz="3600" b="1" dirty="0"/>
            </a:br>
            <a:r>
              <a:rPr lang="tr-TR" sz="3600" b="1" dirty="0"/>
              <a:t>Yardım Temin Çabaları</a:t>
            </a:r>
          </a:p>
        </p:txBody>
      </p:sp>
      <p:sp>
        <p:nvSpPr>
          <p:cNvPr id="3" name="İçerik Yer Tutucusu 2">
            <a:extLst>
              <a:ext uri="{FF2B5EF4-FFF2-40B4-BE49-F238E27FC236}">
                <a16:creationId xmlns:a16="http://schemas.microsoft.com/office/drawing/2014/main" id="{377D8900-F9C0-29E7-29B4-C85EA611838D}"/>
              </a:ext>
            </a:extLst>
          </p:cNvPr>
          <p:cNvSpPr>
            <a:spLocks noGrp="1"/>
          </p:cNvSpPr>
          <p:nvPr>
            <p:ph idx="1"/>
          </p:nvPr>
        </p:nvSpPr>
        <p:spPr>
          <a:xfrm>
            <a:off x="135988" y="1477111"/>
            <a:ext cx="11920024" cy="5233181"/>
          </a:xfrm>
        </p:spPr>
        <p:txBody>
          <a:bodyPr/>
          <a:lstStyle/>
          <a:p>
            <a:pPr marL="0" indent="0" algn="just">
              <a:buNone/>
            </a:pPr>
            <a:r>
              <a:rPr lang="tr-TR" dirty="0"/>
              <a:t>   </a:t>
            </a:r>
            <a:r>
              <a:rPr lang="tr-TR" dirty="0" err="1"/>
              <a:t>A.B.D’nin</a:t>
            </a:r>
            <a:r>
              <a:rPr lang="tr-TR" dirty="0"/>
              <a:t> Milli Mücadele döneminde Anadolu’ya karşı genelde tarafsızlık politikası izlemek adına yardımda bulunmadığını görüyoruz. A.B.D bu çerçevede Karadeniz kıyılarında gemileriyle karakol ve seyislerini sürdürmüş ve Haziran 1919’dan sonra bölgedeki gemi sayısını artırmıştır.</a:t>
            </a:r>
          </a:p>
          <a:p>
            <a:pPr marL="0" indent="0" algn="just">
              <a:buNone/>
            </a:pPr>
            <a:r>
              <a:rPr lang="tr-TR" dirty="0"/>
              <a:t>   Amerikalar genelde Türk yanlısı gibi görünmüşler, ama topladıkları bilgileri de İngilizlere vermişlerdir. Kütahya-Eskişehir muharebeleri döneminde Anadolu’da Türklerin başarılı olduğunu gören ABD yardım kurulu Samsun’dan ayrılırken 50 ton benzini Milli Kuvvetlerimize devretmiştir.</a:t>
            </a:r>
          </a:p>
          <a:p>
            <a:pPr marL="0" indent="0" algn="just">
              <a:buNone/>
            </a:pPr>
            <a:r>
              <a:rPr lang="tr-TR" dirty="0"/>
              <a:t>   B.M.M Hükümeti ABD silah yapımcılarına yazıyla başvurarak 300.000 adet tüfek ve mermisi için fiyat istemiş, ancak ABD Türk-Yunan savaşının sürmesi nedeniyle silah satılmasına izin vermemiştir.</a:t>
            </a:r>
          </a:p>
        </p:txBody>
      </p:sp>
    </p:spTree>
    <p:extLst>
      <p:ext uri="{BB962C8B-B14F-4D97-AF65-F5344CB8AC3E}">
        <p14:creationId xmlns:p14="http://schemas.microsoft.com/office/powerpoint/2010/main" val="56220764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86AD07B-0E70-698F-D2B4-9331AB16AFDB}"/>
              </a:ext>
            </a:extLst>
          </p:cNvPr>
          <p:cNvSpPr>
            <a:spLocks noGrp="1"/>
          </p:cNvSpPr>
          <p:nvPr>
            <p:ph type="title"/>
          </p:nvPr>
        </p:nvSpPr>
        <p:spPr>
          <a:xfrm>
            <a:off x="154747" y="112545"/>
            <a:ext cx="12037255" cy="568495"/>
          </a:xfrm>
        </p:spPr>
        <p:txBody>
          <a:bodyPr>
            <a:normAutofit fontScale="90000"/>
          </a:bodyPr>
          <a:lstStyle/>
          <a:p>
            <a:pPr algn="ctr"/>
            <a:r>
              <a:rPr lang="tr-TR" sz="3600" b="1" dirty="0"/>
              <a:t>Erzurumlu Nafiz Beyin Yardımları</a:t>
            </a:r>
          </a:p>
        </p:txBody>
      </p:sp>
      <p:sp>
        <p:nvSpPr>
          <p:cNvPr id="3" name="İçerik Yer Tutucusu 2">
            <a:extLst>
              <a:ext uri="{FF2B5EF4-FFF2-40B4-BE49-F238E27FC236}">
                <a16:creationId xmlns:a16="http://schemas.microsoft.com/office/drawing/2014/main" id="{C13A35EB-B661-0659-6154-B8583A28A511}"/>
              </a:ext>
            </a:extLst>
          </p:cNvPr>
          <p:cNvSpPr>
            <a:spLocks noGrp="1"/>
          </p:cNvSpPr>
          <p:nvPr>
            <p:ph idx="1"/>
          </p:nvPr>
        </p:nvSpPr>
        <p:spPr>
          <a:xfrm>
            <a:off x="154747" y="681041"/>
            <a:ext cx="11882509" cy="5958913"/>
          </a:xfrm>
        </p:spPr>
        <p:txBody>
          <a:bodyPr/>
          <a:lstStyle/>
          <a:p>
            <a:pPr marL="0" indent="0" algn="just">
              <a:buNone/>
            </a:pPr>
            <a:r>
              <a:rPr lang="tr-TR" dirty="0"/>
              <a:t>   İstanbul’da taahhüt işleri yapan Erzurumlu Nafiz Bey yurt dışı dostluklarını kullanarak, Kurtuluş savaşına malzeme temininde önemli katkı sağlamıştır. Nafiz bey 10.000 altına tekabül eden mal varlığını paraya çevirerek Ankara’ya taşımıştır. Bu parayı Osmanlı Bankasına yatırmış ve banka yetkililerine verdiği talimatla Mustafa Kemal Paşa’nın istediği zaman istediği kadarını kullanabileceği hususunda şerh koydurmuştur.</a:t>
            </a:r>
          </a:p>
          <a:p>
            <a:pPr marL="0" indent="0" algn="just">
              <a:buNone/>
            </a:pPr>
            <a:r>
              <a:rPr lang="tr-TR" dirty="0"/>
              <a:t>   Nafiz Bey satın aldığı 4 uçağı orduya bağışladığına dair 30 Ocak 1921 tarihinde Mustafa Kemal Paşa’ya telgrafla bildirmiştir. Paşa bu hizmeti </a:t>
            </a:r>
            <a:r>
              <a:rPr lang="tr-TR" dirty="0" err="1"/>
              <a:t>B.M.M’de</a:t>
            </a:r>
            <a:r>
              <a:rPr lang="tr-TR" dirty="0"/>
              <a:t> dile getirerek kendisine «Hamiyeti vatanı şayanı şükrandır» cevabını vermiştir. Nafiz bey uçaklara kendi isminin verilmesini istemese dahi, Ordu geleneklerine uyularak bu uçaklara Erzurumlu Nafiz beyin isimleri verilmiştir.</a:t>
            </a:r>
          </a:p>
          <a:p>
            <a:pPr marL="0" indent="0" algn="just">
              <a:buNone/>
            </a:pPr>
            <a:r>
              <a:rPr lang="tr-TR" dirty="0"/>
              <a:t>   8 Nisan 1922 tarihinde Harbiye Dairesi Yzb. Zeki (doğan) tarafından imzalanan evrakta «Ankara’da tüccardan Nafiz Beyin orduya hediye ettiği tayyare bedeli</a:t>
            </a:r>
          </a:p>
        </p:txBody>
      </p:sp>
    </p:spTree>
    <p:extLst>
      <p:ext uri="{BB962C8B-B14F-4D97-AF65-F5344CB8AC3E}">
        <p14:creationId xmlns:p14="http://schemas.microsoft.com/office/powerpoint/2010/main" val="180604479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DDC1F53-E54C-ED78-D983-518C798093D5}"/>
              </a:ext>
            </a:extLst>
          </p:cNvPr>
          <p:cNvSpPr>
            <a:spLocks noGrp="1"/>
          </p:cNvSpPr>
          <p:nvPr>
            <p:ph type="title"/>
          </p:nvPr>
        </p:nvSpPr>
        <p:spPr>
          <a:xfrm>
            <a:off x="140679" y="168817"/>
            <a:ext cx="12051323" cy="309489"/>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BF4EF6B0-81E2-73DF-674C-6C16F4EFADB0}"/>
              </a:ext>
            </a:extLst>
          </p:cNvPr>
          <p:cNvSpPr>
            <a:spLocks noGrp="1"/>
          </p:cNvSpPr>
          <p:nvPr>
            <p:ph idx="1"/>
          </p:nvPr>
        </p:nvSpPr>
        <p:spPr>
          <a:xfrm>
            <a:off x="140679" y="604911"/>
            <a:ext cx="11929403" cy="6084276"/>
          </a:xfrm>
        </p:spPr>
        <p:txBody>
          <a:bodyPr/>
          <a:lstStyle/>
          <a:p>
            <a:pPr marL="0" indent="0" algn="just">
              <a:buNone/>
            </a:pPr>
            <a:r>
              <a:rPr lang="tr-TR" dirty="0"/>
              <a:t>olan 300.000 kuruşu teslim aldım.» ifadesi yer almaktadır. Süvari Yzb. Zeki daha sonra cephede görev almış ve 9 Eylül 1922’de İzmir Valiliğinde Türk Bayrağını göndere çekmiştir.</a:t>
            </a:r>
          </a:p>
          <a:p>
            <a:pPr marL="0" indent="0" algn="just">
              <a:buNone/>
            </a:pPr>
            <a:r>
              <a:rPr lang="tr-TR" dirty="0"/>
              <a:t>   Nafiz Bey sadece uçak almamış, bütün servetini ve varlığını orduya tahsis etmiştir. Konu Mustafa Kemal Paşa’ya intikal ettiğinde, durumdan oldukça etkilenmiş ve kendisine «Neden böyle bir şeye ihtiyaç duydun» diye sormuştur. Nafiz Bey cevaben «Paşam, memleket kurtulursa hepimiz kurtulacağız. Fakat Allah göstermesin bir felaket olur memleketi kaybedersek benim servetimin ne değeri kalır. O bakımdan emrinize bırakıyorum. Bütün servetim, ne zaman ne miktarda istenirse Milli Mücadelede kullanılabilir» demiştir.</a:t>
            </a:r>
          </a:p>
          <a:p>
            <a:pPr marL="0" indent="0" algn="just">
              <a:buNone/>
            </a:pPr>
            <a:r>
              <a:rPr lang="tr-TR" dirty="0"/>
              <a:t>   Burada yeri gelmişken bozuk olan bir kısım uçaklarla ilgili yapılan çalışmalardan bahsedelim. Depo ve hurdalıklarda arızalı olan uçakların bir kısmı Konya çarşısındaki bazı demirci ustalarının çalışmaları ile manifatura mağazalarından</a:t>
            </a:r>
          </a:p>
        </p:txBody>
      </p:sp>
    </p:spTree>
    <p:extLst>
      <p:ext uri="{BB962C8B-B14F-4D97-AF65-F5344CB8AC3E}">
        <p14:creationId xmlns:p14="http://schemas.microsoft.com/office/powerpoint/2010/main" val="1726550913"/>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7B5E76D-313A-C8F5-B978-3D7118E69D85}"/>
              </a:ext>
            </a:extLst>
          </p:cNvPr>
          <p:cNvSpPr>
            <a:spLocks noGrp="1"/>
          </p:cNvSpPr>
          <p:nvPr>
            <p:ph type="title"/>
          </p:nvPr>
        </p:nvSpPr>
        <p:spPr>
          <a:xfrm>
            <a:off x="1" y="182882"/>
            <a:ext cx="12084148" cy="211015"/>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491B644A-1061-FB06-5923-835D670BC70A}"/>
              </a:ext>
            </a:extLst>
          </p:cNvPr>
          <p:cNvSpPr>
            <a:spLocks noGrp="1"/>
          </p:cNvSpPr>
          <p:nvPr>
            <p:ph idx="1"/>
          </p:nvPr>
        </p:nvSpPr>
        <p:spPr>
          <a:xfrm>
            <a:off x="140679" y="548643"/>
            <a:ext cx="11943471" cy="6126479"/>
          </a:xfrm>
        </p:spPr>
        <p:txBody>
          <a:bodyPr/>
          <a:lstStyle/>
          <a:p>
            <a:pPr marL="0" indent="0" algn="just">
              <a:buNone/>
            </a:pPr>
            <a:r>
              <a:rPr lang="tr-TR" dirty="0"/>
              <a:t>alınan malzemelerden (kaput) istifade edilerek onarılmıştır. Tamir işleminde en önemli olan safha ise gövde ve kanatların kayganlığının sağlanmasıydı. Bu işlem için </a:t>
            </a:r>
            <a:r>
              <a:rPr lang="tr-TR" dirty="0" err="1"/>
              <a:t>emayit</a:t>
            </a:r>
            <a:r>
              <a:rPr lang="tr-TR" dirty="0"/>
              <a:t> ismi verilen bir verilen maddenin kullanılması gerekiyordu. Uçaklar için hayati ihtiyaç olan bu maddenin mevcudu bulunmuyordu. </a:t>
            </a:r>
          </a:p>
          <a:p>
            <a:pPr marL="0" indent="0" algn="just">
              <a:buNone/>
            </a:pPr>
            <a:r>
              <a:rPr lang="tr-TR" dirty="0"/>
              <a:t>   </a:t>
            </a:r>
            <a:r>
              <a:rPr lang="tr-TR" dirty="0" err="1"/>
              <a:t>Emayitin</a:t>
            </a:r>
            <a:r>
              <a:rPr lang="tr-TR" dirty="0"/>
              <a:t> imali için eczacı ve kimyagerlere başvurulmuş, formülü araştırılmış ancak hammaddesi temin edilememiştir. İşte bu aşamadan sonra ilginç bir çözüm üretilmiştir.</a:t>
            </a:r>
          </a:p>
          <a:p>
            <a:pPr marL="0" indent="0" algn="just">
              <a:buNone/>
            </a:pPr>
            <a:r>
              <a:rPr lang="tr-TR" dirty="0"/>
              <a:t>   Geliştirilen çözüm; patates kabukları, koyun ve sığır ayakları bir kazanda kaynatılmış, elde edilen jelatin başka bir kazanda kola(yakalar için) ve yumurta akı ile maçın haline getirilinceye kadar kaynatılmıştır. Elde edilen sıvı uçağın gövde ve kanatlarına sürülmüştür.</a:t>
            </a:r>
          </a:p>
        </p:txBody>
      </p:sp>
    </p:spTree>
    <p:extLst>
      <p:ext uri="{BB962C8B-B14F-4D97-AF65-F5344CB8AC3E}">
        <p14:creationId xmlns:p14="http://schemas.microsoft.com/office/powerpoint/2010/main" val="17097317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5124D0B-D842-8F9B-D953-C0B9FE865135}"/>
              </a:ext>
            </a:extLst>
          </p:cNvPr>
          <p:cNvSpPr>
            <a:spLocks noGrp="1"/>
          </p:cNvSpPr>
          <p:nvPr>
            <p:ph type="title"/>
          </p:nvPr>
        </p:nvSpPr>
        <p:spPr>
          <a:xfrm>
            <a:off x="98473" y="98475"/>
            <a:ext cx="11957539" cy="582563"/>
          </a:xfrm>
        </p:spPr>
        <p:txBody>
          <a:bodyPr>
            <a:noAutofit/>
          </a:bodyPr>
          <a:lstStyle/>
          <a:p>
            <a:pPr algn="ctr"/>
            <a:r>
              <a:rPr lang="tr-TR" sz="3600" b="1" dirty="0"/>
              <a:t>Milli Mücadele Sürecinde Diğer Yardımlar</a:t>
            </a:r>
          </a:p>
        </p:txBody>
      </p:sp>
      <p:sp>
        <p:nvSpPr>
          <p:cNvPr id="3" name="İçerik Yer Tutucusu 2">
            <a:extLst>
              <a:ext uri="{FF2B5EF4-FFF2-40B4-BE49-F238E27FC236}">
                <a16:creationId xmlns:a16="http://schemas.microsoft.com/office/drawing/2014/main" id="{23816819-1AFF-86D2-CD65-C47FEE335EDB}"/>
              </a:ext>
            </a:extLst>
          </p:cNvPr>
          <p:cNvSpPr>
            <a:spLocks noGrp="1"/>
          </p:cNvSpPr>
          <p:nvPr>
            <p:ph idx="1"/>
          </p:nvPr>
        </p:nvSpPr>
        <p:spPr>
          <a:xfrm>
            <a:off x="135988" y="681039"/>
            <a:ext cx="11920024" cy="5719763"/>
          </a:xfrm>
        </p:spPr>
        <p:txBody>
          <a:bodyPr/>
          <a:lstStyle/>
          <a:p>
            <a:pPr marL="0" indent="0" algn="just">
              <a:buNone/>
            </a:pPr>
            <a:r>
              <a:rPr lang="tr-TR" dirty="0"/>
              <a:t>1.Giresun Alay Komutanı Osman Ağa(Topal Osman) </a:t>
            </a:r>
            <a:r>
              <a:rPr lang="tr-TR" dirty="0" err="1"/>
              <a:t>Kuvay</a:t>
            </a:r>
            <a:r>
              <a:rPr lang="tr-TR" dirty="0"/>
              <a:t>-i Milliye için bölgedeki Rum ve Ermenilerden para toplamak amacıyla Trabzon’daki Türk ve Rumlardan karma bir komisyon oluşturmuş, bu komisyon Rumların Türk Ordusuna 20.000 liralık yardım yapmasını sağlamıştır.</a:t>
            </a:r>
          </a:p>
          <a:p>
            <a:pPr marL="0" indent="0" algn="just">
              <a:buNone/>
            </a:pPr>
            <a:r>
              <a:rPr lang="tr-TR" dirty="0"/>
              <a:t>   Ukrayna’ya yerleşmiş olan </a:t>
            </a:r>
            <a:r>
              <a:rPr lang="tr-TR" dirty="0" err="1"/>
              <a:t>Giresun’lu</a:t>
            </a:r>
            <a:r>
              <a:rPr lang="tr-TR" dirty="0"/>
              <a:t> </a:t>
            </a:r>
            <a:r>
              <a:rPr lang="tr-TR" dirty="0" err="1"/>
              <a:t>Haralambo</a:t>
            </a:r>
            <a:r>
              <a:rPr lang="tr-TR" dirty="0"/>
              <a:t> da 30.000.000 ruble değerindeki emlakinin ¾’ünü Türk Ordusuna bağışlamıştır.</a:t>
            </a:r>
          </a:p>
          <a:p>
            <a:pPr marL="0" indent="0" algn="just">
              <a:buNone/>
            </a:pPr>
            <a:r>
              <a:rPr lang="tr-TR" dirty="0"/>
              <a:t>2.Türk kuvvetleri 30 Ekim 1920’de Kars’ı geri almış, ele geçirdiği 700 top ile makineli tüfek, tüfek ve mermileri Trabzon üzerinden Anadolu’ya göndermiştir.</a:t>
            </a:r>
          </a:p>
          <a:p>
            <a:pPr marL="0" indent="0" algn="just">
              <a:buNone/>
            </a:pPr>
            <a:r>
              <a:rPr lang="tr-TR" dirty="0"/>
              <a:t>3.Kazım Karabekir Paşa Kasım 1918 sonlarında Türk Ordusunun boşalttığı Batum’daki topları deniz yoluyla Trabzon’a getirmiştir. </a:t>
            </a:r>
          </a:p>
          <a:p>
            <a:pPr marL="0" indent="0" algn="just">
              <a:buNone/>
            </a:pPr>
            <a:r>
              <a:rPr lang="tr-TR" dirty="0"/>
              <a:t>   Mondros hükümleri çerçevesinde İngiliz General Erzurum’da denetlemelerde bulunmuş, silah ve cephanelerin Batum’a gönderilmesini istemiştir. Kazım </a:t>
            </a:r>
          </a:p>
        </p:txBody>
      </p:sp>
    </p:spTree>
    <p:extLst>
      <p:ext uri="{BB962C8B-B14F-4D97-AF65-F5344CB8AC3E}">
        <p14:creationId xmlns:p14="http://schemas.microsoft.com/office/powerpoint/2010/main" val="2710120534"/>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4985C45-F478-F92E-8D49-F240C5942F82}"/>
              </a:ext>
            </a:extLst>
          </p:cNvPr>
          <p:cNvSpPr>
            <a:spLocks noGrp="1"/>
          </p:cNvSpPr>
          <p:nvPr>
            <p:ph type="title"/>
          </p:nvPr>
        </p:nvSpPr>
        <p:spPr>
          <a:xfrm>
            <a:off x="182880" y="211017"/>
            <a:ext cx="11887200" cy="470023"/>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770C98BE-F654-007B-F0ED-8658F88BA474}"/>
              </a:ext>
            </a:extLst>
          </p:cNvPr>
          <p:cNvSpPr>
            <a:spLocks noGrp="1"/>
          </p:cNvSpPr>
          <p:nvPr>
            <p:ph idx="1"/>
          </p:nvPr>
        </p:nvSpPr>
        <p:spPr>
          <a:xfrm>
            <a:off x="0" y="914401"/>
            <a:ext cx="12070080" cy="5838092"/>
          </a:xfrm>
        </p:spPr>
        <p:txBody>
          <a:bodyPr>
            <a:normAutofit/>
          </a:bodyPr>
          <a:lstStyle/>
          <a:p>
            <a:pPr marL="0" indent="0" algn="just">
              <a:buNone/>
            </a:pPr>
            <a:r>
              <a:rPr lang="tr-TR" dirty="0"/>
              <a:t>Karabekir Paşa bu silah ve malzemelerin bir kısmını trene yükletip yola çıkarırken, diğer yandan da bazı subaylarına köylü kıyafeti giydirip mahallin köylüleriyle beraber «Taş Kesende» trene baskın yaptırarak söz konusu silah ve malzemeyi 26 Temmuz 1919’da kurtarmıştır.</a:t>
            </a:r>
          </a:p>
          <a:p>
            <a:pPr marL="0" indent="0" algn="just">
              <a:buNone/>
            </a:pPr>
            <a:r>
              <a:rPr lang="tr-TR" dirty="0"/>
              <a:t>4.Karadeniz’de düşmandan ele geçirilen 15 adet gemi ve diğer deniz araçlarına el konulmuş, içindeki yükler orduya teslim edilmiştir. Gemi personelin ihbarı ile kazan dairesinde saklanmış 11 çuval altın ve gümüş eşya bulunmuş, ele geçen hazinenin toplam değeri 1.000.000 lirayı bulmuştur. Ayrıca bu gemilerle silah ve cephaneler taşınmıştır. </a:t>
            </a:r>
          </a:p>
          <a:p>
            <a:pPr marL="0" indent="0" algn="just">
              <a:buNone/>
            </a:pPr>
            <a:r>
              <a:rPr lang="tr-TR" dirty="0"/>
              <a:t>5.Kurtuluş Savaşı süresince Yunanlılara verdirilen uçak kaybı toplamı 27 adettir. Bunların 16 adedi faal veya onarım sonucu uçabilecek durumda olup, 1 adedi düşürülmüş ve 10 adedi de Afyon’un geri alınması esnasında işe yaramayacak biçimde tahrip edilmiştir.</a:t>
            </a:r>
          </a:p>
          <a:p>
            <a:pPr marL="0" indent="0" algn="just">
              <a:buNone/>
            </a:pPr>
            <a:endParaRPr lang="tr-TR" dirty="0"/>
          </a:p>
        </p:txBody>
      </p:sp>
    </p:spTree>
    <p:extLst>
      <p:ext uri="{BB962C8B-B14F-4D97-AF65-F5344CB8AC3E}">
        <p14:creationId xmlns:p14="http://schemas.microsoft.com/office/powerpoint/2010/main" val="172529559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CC0DE51-8E3D-63D1-60D0-7778549087ED}"/>
              </a:ext>
            </a:extLst>
          </p:cNvPr>
          <p:cNvSpPr>
            <a:spLocks noGrp="1"/>
          </p:cNvSpPr>
          <p:nvPr>
            <p:ph type="title"/>
          </p:nvPr>
        </p:nvSpPr>
        <p:spPr>
          <a:xfrm>
            <a:off x="112543" y="112546"/>
            <a:ext cx="11929403" cy="1336429"/>
          </a:xfrm>
        </p:spPr>
        <p:txBody>
          <a:bodyPr>
            <a:normAutofit/>
          </a:bodyPr>
          <a:lstStyle/>
          <a:p>
            <a:pPr algn="ctr"/>
            <a:r>
              <a:rPr lang="tr-TR" sz="3600" b="1" dirty="0"/>
              <a:t>BÜYÜK TAARRUZ SÜRECİNİN FİNANSMAN ve </a:t>
            </a:r>
            <a:br>
              <a:rPr lang="tr-TR" sz="3600" b="1" dirty="0"/>
            </a:br>
            <a:r>
              <a:rPr lang="tr-TR" sz="3600" b="1" dirty="0"/>
              <a:t>MALİ KAYNAKLARI, LOJİSTİK DEĞERLERİ</a:t>
            </a:r>
          </a:p>
        </p:txBody>
      </p:sp>
      <p:sp>
        <p:nvSpPr>
          <p:cNvPr id="3" name="İçerik Yer Tutucusu 2">
            <a:extLst>
              <a:ext uri="{FF2B5EF4-FFF2-40B4-BE49-F238E27FC236}">
                <a16:creationId xmlns:a16="http://schemas.microsoft.com/office/drawing/2014/main" id="{FFBF7D08-9A62-98AF-DB2E-7B6E3C170E41}"/>
              </a:ext>
            </a:extLst>
          </p:cNvPr>
          <p:cNvSpPr>
            <a:spLocks noGrp="1"/>
          </p:cNvSpPr>
          <p:nvPr>
            <p:ph idx="1"/>
          </p:nvPr>
        </p:nvSpPr>
        <p:spPr>
          <a:xfrm>
            <a:off x="1" y="1448975"/>
            <a:ext cx="12041944" cy="5008099"/>
          </a:xfrm>
        </p:spPr>
        <p:txBody>
          <a:bodyPr/>
          <a:lstStyle/>
          <a:p>
            <a:pPr marL="0" indent="0" algn="just">
              <a:buNone/>
            </a:pPr>
            <a:r>
              <a:rPr lang="tr-TR" dirty="0"/>
              <a:t>   Sakarya Meydan Muharebesi zaferinden sonra ordunun ve halkın morali yükselmiş, yunan ordusunun denizin ötesine gönderileceğine olan inanç artmıştır. Bu nedenle Başkomutan Mustafa Kemal Paşa, bu yüksek moral ortamı içinde seferberlik ilanını uygun görmüştür.</a:t>
            </a:r>
          </a:p>
          <a:p>
            <a:pPr marL="0" indent="0" algn="just">
              <a:buNone/>
            </a:pPr>
            <a:r>
              <a:rPr lang="tr-TR" dirty="0"/>
              <a:t>  Genel seferberlik ilanı, Tekalif-i Milliye emirleri ile başlayan tüm kaynakların savaşa yönlendirilmesi çabasının ikinci adımı olmuştur. Bundan sonra, büyük zafere kadar geçecek bir yıllık süreç büyük hazırlık dönemi olmuş, Anadolu Yunan ordusuna denk bir ordu yaratabilmek için bütün varını ve yoğunu ortaya koymuştur.</a:t>
            </a:r>
          </a:p>
          <a:p>
            <a:pPr marL="0" indent="0" algn="just">
              <a:buNone/>
            </a:pPr>
            <a:r>
              <a:rPr lang="tr-TR" dirty="0"/>
              <a:t>   Büyük taarruz dönemi, başlangıcından sonuna kadar büyük mali sıkıntının yaşandığı bir dönem olmuştur.</a:t>
            </a:r>
          </a:p>
        </p:txBody>
      </p:sp>
    </p:spTree>
    <p:extLst>
      <p:ext uri="{BB962C8B-B14F-4D97-AF65-F5344CB8AC3E}">
        <p14:creationId xmlns:p14="http://schemas.microsoft.com/office/powerpoint/2010/main" val="1770264533"/>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20960E8-1B9D-BE12-E28E-F8F7C424AED0}"/>
              </a:ext>
            </a:extLst>
          </p:cNvPr>
          <p:cNvSpPr>
            <a:spLocks noGrp="1"/>
          </p:cNvSpPr>
          <p:nvPr>
            <p:ph type="title"/>
          </p:nvPr>
        </p:nvSpPr>
        <p:spPr>
          <a:xfrm>
            <a:off x="1" y="112545"/>
            <a:ext cx="12056012" cy="267284"/>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E7E26356-373F-A458-2FBA-E522D5B5DFB8}"/>
              </a:ext>
            </a:extLst>
          </p:cNvPr>
          <p:cNvSpPr>
            <a:spLocks noGrp="1"/>
          </p:cNvSpPr>
          <p:nvPr>
            <p:ph idx="1"/>
          </p:nvPr>
        </p:nvSpPr>
        <p:spPr>
          <a:xfrm>
            <a:off x="98473" y="562709"/>
            <a:ext cx="11957539" cy="6182748"/>
          </a:xfrm>
        </p:spPr>
        <p:txBody>
          <a:bodyPr/>
          <a:lstStyle/>
          <a:p>
            <a:pPr marL="0" indent="0" algn="just">
              <a:buNone/>
            </a:pPr>
            <a:r>
              <a:rPr lang="tr-TR" dirty="0"/>
              <a:t>   Parasal sıkıntıyı Maliye Bakanı Hasan Fehmi (Aytaç) Bey </a:t>
            </a:r>
            <a:r>
              <a:rPr lang="tr-TR" dirty="0" err="1"/>
              <a:t>B.M.M’de</a:t>
            </a:r>
            <a:r>
              <a:rPr lang="tr-TR" dirty="0"/>
              <a:t> şu şekilde ifade ediyordu. «..Taarruz yaklaştı. Ordu durmadan para istiyor. Aşar vakti yakın, fakat zamanı gelmedi. Vergiler hep tahsil edilmişti. Hiçbir yerde metelik bırakmamıştım. Bir gün Osmanlı Bankasının Ankara şubesi müdürü </a:t>
            </a:r>
            <a:r>
              <a:rPr lang="tr-TR" dirty="0" err="1"/>
              <a:t>Bojeti’yi</a:t>
            </a:r>
            <a:r>
              <a:rPr lang="tr-TR" dirty="0"/>
              <a:t> çağırdım. Dedim ki; Osmanlı Bankası tarihi anını yaşıyor. Maliye’ye 1,5 milyon lazım. Bizim yönetimimizdeki bölgelerde 16 şubeniz var, istediğim parayı vermezsen şubelerinizin on altısına el koyar, kasalarınızdaki bütün parayı tutanak karşılığında alırım. Düşünmek için sana 15 dakika mühlet veriyorum, git düşün, cevabını ver. Böylece istediğimiz 1,5 milyon lirayı Osmanlı Bankasından aldık.» Borç alınan bu para zaferden sonra adı geçen bankaya ödenmiştir.</a:t>
            </a:r>
          </a:p>
          <a:p>
            <a:pPr marL="0" indent="0" algn="just">
              <a:buNone/>
            </a:pPr>
            <a:r>
              <a:rPr lang="tr-TR" dirty="0"/>
              <a:t>   1922 yılının ilkbaharında Mecliste birçok milletvekili genel taarruzun başlatılmasını istiyordu. Bunun üzerine kürsüye gelen Mustafa Kemal Paşa; «taarruza geçilmesi için önce askeri hazırlığı ikmal etmek lazımdır. Askeri hazırlığın ikmali için 15 milyon lazımdır.» demiştir.</a:t>
            </a:r>
          </a:p>
        </p:txBody>
      </p:sp>
    </p:spTree>
    <p:extLst>
      <p:ext uri="{BB962C8B-B14F-4D97-AF65-F5344CB8AC3E}">
        <p14:creationId xmlns:p14="http://schemas.microsoft.com/office/powerpoint/2010/main" val="2993973695"/>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D9783C9-562C-B378-2617-BBF56D230740}"/>
              </a:ext>
            </a:extLst>
          </p:cNvPr>
          <p:cNvSpPr>
            <a:spLocks noGrp="1"/>
          </p:cNvSpPr>
          <p:nvPr>
            <p:ph type="title"/>
          </p:nvPr>
        </p:nvSpPr>
        <p:spPr>
          <a:xfrm>
            <a:off x="154747" y="182884"/>
            <a:ext cx="11915335" cy="379827"/>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1BAB6BF0-2739-18F6-F2D4-3C8834731E09}"/>
              </a:ext>
            </a:extLst>
          </p:cNvPr>
          <p:cNvSpPr>
            <a:spLocks noGrp="1"/>
          </p:cNvSpPr>
          <p:nvPr>
            <p:ph idx="1"/>
          </p:nvPr>
        </p:nvSpPr>
        <p:spPr>
          <a:xfrm>
            <a:off x="154747" y="745589"/>
            <a:ext cx="11915335" cy="6112412"/>
          </a:xfrm>
        </p:spPr>
        <p:txBody>
          <a:bodyPr/>
          <a:lstStyle/>
          <a:p>
            <a:pPr marL="0" indent="0" algn="just">
              <a:buNone/>
            </a:pPr>
            <a:r>
              <a:rPr lang="tr-TR" dirty="0"/>
              <a:t>   Mustafa Kemal Paşanın bu sözlerinin ardından ek gelir sağlamak amacıyla 19 adet gelir artırıcı kanun çıkarılmıştır. Büyük taarruz öncesinde çıkarılan bu kanunların büyük bir kısmı mevcut yürürlükte bulunan kanunlarda değişiklik yapılarak, gelirleri artırmak ve vergilerin kısa sürede tahsil edilmesini sağlamak olmuştur.</a:t>
            </a:r>
          </a:p>
          <a:p>
            <a:pPr marL="0" indent="0" algn="just">
              <a:buNone/>
            </a:pPr>
            <a:r>
              <a:rPr lang="tr-TR" dirty="0"/>
              <a:t>   Bu düzenlemeler;</a:t>
            </a:r>
          </a:p>
          <a:p>
            <a:pPr marL="0" indent="0" algn="just">
              <a:buNone/>
            </a:pPr>
            <a:r>
              <a:rPr lang="tr-TR" dirty="0"/>
              <a:t>  -Sigara kağıdı, kibrit ve kav kutuları için stok beyanı istenmiş ve istihlak resmi bir kat artırılmıştır.</a:t>
            </a:r>
          </a:p>
          <a:p>
            <a:pPr marL="0" indent="0" algn="just">
              <a:buNone/>
            </a:pPr>
            <a:r>
              <a:rPr lang="tr-TR" dirty="0"/>
              <a:t>  -Şeker, çay, kahve ve petrolden alınan tüketim vergisinin miktarı artırılmış, verginin kapsamı genişletilerek pirinç, baharat, margarin, mum, sabun v çuvallar verginin konusuna dahil edilmiştir.</a:t>
            </a:r>
          </a:p>
          <a:p>
            <a:pPr marL="0" indent="0" algn="just">
              <a:buNone/>
            </a:pPr>
            <a:r>
              <a:rPr lang="tr-TR" dirty="0"/>
              <a:t>  -Deniz taşıtlarından alınan vergi miktarı artırılmıştır.(müruriye «</a:t>
            </a:r>
            <a:r>
              <a:rPr lang="tr-TR" dirty="0" err="1"/>
              <a:t>giriş,geçiş</a:t>
            </a:r>
            <a:r>
              <a:rPr lang="tr-TR" dirty="0"/>
              <a:t>» resmi, vize resmi, şehriye resmi, tayfa tezkeresi ve senedi bahri harcı olmak üzere 5 ayrı vergilendirme şeklinde oluşmaktadır.)</a:t>
            </a:r>
          </a:p>
        </p:txBody>
      </p:sp>
    </p:spTree>
    <p:extLst>
      <p:ext uri="{BB962C8B-B14F-4D97-AF65-F5344CB8AC3E}">
        <p14:creationId xmlns:p14="http://schemas.microsoft.com/office/powerpoint/2010/main" val="5394264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DDF8ECB-121D-BE03-6D28-B0C34309F962}"/>
              </a:ext>
            </a:extLst>
          </p:cNvPr>
          <p:cNvSpPr>
            <a:spLocks noGrp="1"/>
          </p:cNvSpPr>
          <p:nvPr>
            <p:ph type="title"/>
          </p:nvPr>
        </p:nvSpPr>
        <p:spPr>
          <a:xfrm>
            <a:off x="838200" y="365126"/>
            <a:ext cx="10515600" cy="178215"/>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568FD37D-78D4-E19E-7DA0-E5B12CF7D6E9}"/>
              </a:ext>
            </a:extLst>
          </p:cNvPr>
          <p:cNvSpPr>
            <a:spLocks noGrp="1"/>
          </p:cNvSpPr>
          <p:nvPr>
            <p:ph idx="1"/>
          </p:nvPr>
        </p:nvSpPr>
        <p:spPr>
          <a:xfrm>
            <a:off x="212038" y="742121"/>
            <a:ext cx="11807687" cy="5976731"/>
          </a:xfrm>
        </p:spPr>
        <p:txBody>
          <a:bodyPr/>
          <a:lstStyle/>
          <a:p>
            <a:pPr marL="0" indent="0" algn="just">
              <a:buNone/>
            </a:pPr>
            <a:r>
              <a:rPr lang="tr-TR" dirty="0"/>
              <a:t>  </a:t>
            </a:r>
          </a:p>
          <a:p>
            <a:pPr marL="0" indent="0" algn="just">
              <a:buNone/>
            </a:pPr>
            <a:r>
              <a:rPr lang="tr-TR" dirty="0"/>
              <a:t> Savaş nedeni ile işgücünde meydana gelen açık, getirilen çeşitli yükümlülüklerle kapatılmaya çalışılmıştır. 9 Ekim 1921 tarihli nizamname ile çoban, traktör makinisti gibi tarımla ilgili iş yapanların askerlikleri ertelenmiştir.</a:t>
            </a:r>
          </a:p>
          <a:p>
            <a:pPr marL="0" indent="0" algn="just">
              <a:buNone/>
            </a:pPr>
            <a:r>
              <a:rPr lang="tr-TR" dirty="0"/>
              <a:t>   Ayrıca devlet ürünleri zarar görmüş ve ihtiyacı olan çiftçilere çift hayvanı, tohumluk vb. tarımsal girdiler sağlamaya çalışmıştır. Üretimi artırmak için çiftçiler yazlık ve kışlık olmak üzere en az kırk dönüm araziyi ekmeğe mecbur edilmişlerdir.</a:t>
            </a:r>
          </a:p>
          <a:p>
            <a:pPr marL="0" indent="0" algn="just">
              <a:buNone/>
            </a:pPr>
            <a:r>
              <a:rPr lang="tr-TR" dirty="0"/>
              <a:t>   Ayrıca askerde bulunanlar ile dul ve yetimlere ait arazinin değerlendirilmesi için halk haftada bir defa imece usulü ile bu arazilerde çalışmakla görevlendirilmiştir.</a:t>
            </a:r>
          </a:p>
        </p:txBody>
      </p:sp>
    </p:spTree>
    <p:extLst>
      <p:ext uri="{BB962C8B-B14F-4D97-AF65-F5344CB8AC3E}">
        <p14:creationId xmlns:p14="http://schemas.microsoft.com/office/powerpoint/2010/main" val="1030425794"/>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373B7F7-6AD8-B429-60DA-48D5A9C2F28A}"/>
              </a:ext>
            </a:extLst>
          </p:cNvPr>
          <p:cNvSpPr>
            <a:spLocks noGrp="1"/>
          </p:cNvSpPr>
          <p:nvPr>
            <p:ph type="title"/>
          </p:nvPr>
        </p:nvSpPr>
        <p:spPr>
          <a:xfrm>
            <a:off x="154747" y="140680"/>
            <a:ext cx="11901267" cy="295421"/>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1EF5B918-123D-D4EB-C5CC-67E1FAE1250E}"/>
              </a:ext>
            </a:extLst>
          </p:cNvPr>
          <p:cNvSpPr>
            <a:spLocks noGrp="1"/>
          </p:cNvSpPr>
          <p:nvPr>
            <p:ph idx="1"/>
          </p:nvPr>
        </p:nvSpPr>
        <p:spPr>
          <a:xfrm>
            <a:off x="154747" y="633048"/>
            <a:ext cx="11901267" cy="6084277"/>
          </a:xfrm>
        </p:spPr>
        <p:txBody>
          <a:bodyPr>
            <a:normAutofit/>
          </a:bodyPr>
          <a:lstStyle/>
          <a:p>
            <a:pPr marL="0" indent="0">
              <a:buNone/>
            </a:pPr>
            <a:r>
              <a:rPr lang="tr-TR" dirty="0"/>
              <a:t>  -Konsolosluk, pasaport ve vize harçları beş kat artırılmıştır.</a:t>
            </a:r>
          </a:p>
          <a:p>
            <a:pPr marL="0" indent="0" algn="just">
              <a:buNone/>
            </a:pPr>
            <a:r>
              <a:rPr lang="tr-TR" dirty="0"/>
              <a:t>  -Su avı izin belgelerinden alınan harçlar,  avlanan balık, kurbağanın değeri üzerinden alınan vergi bir kat artırılmıştır.</a:t>
            </a:r>
          </a:p>
          <a:p>
            <a:pPr marL="0" indent="0" algn="just">
              <a:buNone/>
            </a:pPr>
            <a:r>
              <a:rPr lang="tr-TR" dirty="0"/>
              <a:t>  -Damga vergisi ve tekel gelirleri beş kat artırılmıştır.</a:t>
            </a:r>
          </a:p>
          <a:p>
            <a:pPr marL="0" indent="0" algn="just">
              <a:buNone/>
            </a:pPr>
            <a:r>
              <a:rPr lang="tr-TR" dirty="0"/>
              <a:t>  -1922 yılı için mükellefiyeti nakliye-i askeriye (askeri ulaştırma yükümlülüğü) adına bir defaya mahsus olmak üzere her vatandaşa maktu ve nispi vergi mükellefiyeti getirilmiştir. Köylerde kişi başına 50, şehir ve kasabalarda 100 kuruş olarak belirlenmiştir. Bu kanun ile yaklaşık 6 milyon lira ek gelir sağlanmıştır. Günümüze baktığımızda ekonomik ve sosyal sorunların olduğu dönemlerde bu türden ek vergilerin bir defaya mahsus olarak uygulandığını görmekteyiz. 1999 yılında Marmara depreminde, 2003 yılında ek vergiler uygulanmıştır.</a:t>
            </a:r>
          </a:p>
          <a:p>
            <a:pPr marL="0" indent="0" algn="just">
              <a:buNone/>
            </a:pPr>
            <a:r>
              <a:rPr lang="tr-TR" dirty="0"/>
              <a:t>  -Emlak, arazi ve gelir vergilerine ilave vergi tarh edilmiş ve maktu vergiye ilave edilerek alınmıştır. Bu vergi şehir ve kasabalarda bir kar artırılmış olarak uygulanmıştır. Maktu kısmı bir defada, nispi kısmı ise taksitle alınmış, cephede</a:t>
            </a:r>
          </a:p>
        </p:txBody>
      </p:sp>
    </p:spTree>
    <p:extLst>
      <p:ext uri="{BB962C8B-B14F-4D97-AF65-F5344CB8AC3E}">
        <p14:creationId xmlns:p14="http://schemas.microsoft.com/office/powerpoint/2010/main" val="2551752602"/>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932500D-AF3C-D8D0-964A-1447B6B6EB41}"/>
              </a:ext>
            </a:extLst>
          </p:cNvPr>
          <p:cNvSpPr>
            <a:spLocks noGrp="1"/>
          </p:cNvSpPr>
          <p:nvPr>
            <p:ph type="title"/>
          </p:nvPr>
        </p:nvSpPr>
        <p:spPr>
          <a:xfrm>
            <a:off x="154747" y="182882"/>
            <a:ext cx="11929403" cy="168812"/>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6A2E312A-0E61-EBCC-C532-B0F4378709E7}"/>
              </a:ext>
            </a:extLst>
          </p:cNvPr>
          <p:cNvSpPr>
            <a:spLocks noGrp="1"/>
          </p:cNvSpPr>
          <p:nvPr>
            <p:ph idx="1"/>
          </p:nvPr>
        </p:nvSpPr>
        <p:spPr>
          <a:xfrm>
            <a:off x="154747" y="675251"/>
            <a:ext cx="11929403" cy="5999871"/>
          </a:xfrm>
        </p:spPr>
        <p:txBody>
          <a:bodyPr/>
          <a:lstStyle/>
          <a:p>
            <a:pPr marL="0" indent="0">
              <a:buNone/>
            </a:pPr>
            <a:r>
              <a:rPr lang="tr-TR" dirty="0"/>
              <a:t>bulunan subaylar, sakatlar, bütün kadınlar ile 18 yaşından küçük ve 60 yaşından büyük olan erkekler yükümlülüğün maktu kısmından muaf tutulmuşlardır. Silah altında bulunanlar ise tamamen yükümlülük dışında kalmıştır.</a:t>
            </a:r>
          </a:p>
          <a:p>
            <a:pPr marL="0" indent="0" algn="just">
              <a:buNone/>
            </a:pPr>
            <a:r>
              <a:rPr lang="tr-TR" dirty="0"/>
              <a:t>  -Askerlik Yükümlülüğü Kanunu gereğince sürücüler, fırıncılar, orak ve harman makineleri kullananlar, demiryolu askeri imalathanelerde liman ve deniz  taşıtlarında çalışanlar, doktor, veteriner, eczacı, mimar ve mühendisler vb. meslekler askerlikleri ertelenmişti.  Cephe gerisi hizmetleri aksatmadan yürütmek, bütçeye ek gelir sağlamak amacıyla vergi ödeme yükümlülüğü getirilerek silah altına alınmamıştır. Bu vergi uygulaması, 26 Ağustos 1922 günü başlayacak olan büyük taarruzun son hazırlıkların gerektirdiği giderlerin karşılanmasında önemli rol oynamıştır.</a:t>
            </a:r>
          </a:p>
          <a:p>
            <a:pPr marL="0" indent="0" algn="just">
              <a:buNone/>
            </a:pPr>
            <a:r>
              <a:rPr lang="tr-TR" dirty="0"/>
              <a:t>  -Muayyen taksitlerle alınmakta olan emlak ve temettü vergileriyle ağnam resminin 1 Mart 1922 tarihinden itibaren tamamının tahsiline karar verilmişti. Bu</a:t>
            </a:r>
          </a:p>
          <a:p>
            <a:pPr marL="0" indent="0">
              <a:buNone/>
            </a:pPr>
            <a:endParaRPr lang="tr-TR" dirty="0"/>
          </a:p>
        </p:txBody>
      </p:sp>
    </p:spTree>
    <p:extLst>
      <p:ext uri="{BB962C8B-B14F-4D97-AF65-F5344CB8AC3E}">
        <p14:creationId xmlns:p14="http://schemas.microsoft.com/office/powerpoint/2010/main" val="959280749"/>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AE03DB9-E07B-41EB-B1A0-85DB1053132F}"/>
              </a:ext>
            </a:extLst>
          </p:cNvPr>
          <p:cNvSpPr>
            <a:spLocks noGrp="1"/>
          </p:cNvSpPr>
          <p:nvPr>
            <p:ph type="title"/>
          </p:nvPr>
        </p:nvSpPr>
        <p:spPr>
          <a:xfrm>
            <a:off x="126612" y="211018"/>
            <a:ext cx="11859065" cy="239151"/>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DB23C761-0C80-4227-6EDD-87C9C5C3F319}"/>
              </a:ext>
            </a:extLst>
          </p:cNvPr>
          <p:cNvSpPr>
            <a:spLocks noGrp="1"/>
          </p:cNvSpPr>
          <p:nvPr>
            <p:ph idx="1"/>
          </p:nvPr>
        </p:nvSpPr>
        <p:spPr>
          <a:xfrm>
            <a:off x="166469" y="647115"/>
            <a:ext cx="11859065" cy="6210887"/>
          </a:xfrm>
        </p:spPr>
        <p:txBody>
          <a:bodyPr/>
          <a:lstStyle/>
          <a:p>
            <a:pPr marL="0" indent="0" algn="just">
              <a:buNone/>
            </a:pPr>
            <a:r>
              <a:rPr lang="tr-TR" dirty="0"/>
              <a:t>vergiler bütçe gelirlerinin yaklaşık %20-21’ine isabet etmekte olup normal ödeme zamanları beklenmeden erken ve defaten alınması taze paraya olan ihtiyacı önemli ölçüde çözmüştür.</a:t>
            </a:r>
          </a:p>
          <a:p>
            <a:pPr marL="0" indent="0" algn="just">
              <a:buNone/>
            </a:pPr>
            <a:r>
              <a:rPr lang="tr-TR" dirty="0"/>
              <a:t>  -Kars, Ardahan, Artvin livalarıyla, Iğdır ve Sürmeli kazalarının, Ermenilerden geri alınmasından sonra bu bölgeye ait bina, arazi, aşar vergilerinin tahrir işlemlerinin uzun süreceği düşünüldüğünden 11 Ağustos 1921 tarihli Kanunla maktu vergi aynen alınmıştı. Bu defa 2 Temmuz 1922 tarihli Kanunla tahsil edilmekte olan maktu vergi 2 kat artırılarak uygulanmıştır.</a:t>
            </a:r>
          </a:p>
        </p:txBody>
      </p:sp>
    </p:spTree>
    <p:extLst>
      <p:ext uri="{BB962C8B-B14F-4D97-AF65-F5344CB8AC3E}">
        <p14:creationId xmlns:p14="http://schemas.microsoft.com/office/powerpoint/2010/main" val="421976375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56D1AC0-507C-3013-724D-B907C1C3812B}"/>
              </a:ext>
            </a:extLst>
          </p:cNvPr>
          <p:cNvSpPr>
            <a:spLocks noGrp="1"/>
          </p:cNvSpPr>
          <p:nvPr>
            <p:ph type="title"/>
          </p:nvPr>
        </p:nvSpPr>
        <p:spPr>
          <a:xfrm>
            <a:off x="140679" y="196953"/>
            <a:ext cx="11816861" cy="1097279"/>
          </a:xfrm>
        </p:spPr>
        <p:txBody>
          <a:bodyPr>
            <a:normAutofit/>
          </a:bodyPr>
          <a:lstStyle/>
          <a:p>
            <a:pPr algn="ctr"/>
            <a:r>
              <a:rPr lang="tr-TR" sz="3600" b="1" dirty="0"/>
              <a:t>Sakarya Muharebesinden Sonra Bütçe Yılı Sonuna Kadar </a:t>
            </a:r>
            <a:br>
              <a:rPr lang="tr-TR" sz="3600" b="1" dirty="0"/>
            </a:br>
            <a:r>
              <a:rPr lang="tr-TR" sz="3600" b="1" dirty="0"/>
              <a:t>Ek Ödenek Kanunu ile Bütçeleme Yöntemi</a:t>
            </a:r>
          </a:p>
        </p:txBody>
      </p:sp>
      <p:sp>
        <p:nvSpPr>
          <p:cNvPr id="3" name="İçerik Yer Tutucusu 2">
            <a:extLst>
              <a:ext uri="{FF2B5EF4-FFF2-40B4-BE49-F238E27FC236}">
                <a16:creationId xmlns:a16="http://schemas.microsoft.com/office/drawing/2014/main" id="{E78EE381-20FC-1D1D-EC27-579B0B0552E5}"/>
              </a:ext>
            </a:extLst>
          </p:cNvPr>
          <p:cNvSpPr>
            <a:spLocks noGrp="1"/>
          </p:cNvSpPr>
          <p:nvPr>
            <p:ph idx="1"/>
          </p:nvPr>
        </p:nvSpPr>
        <p:spPr>
          <a:xfrm>
            <a:off x="140679" y="1294231"/>
            <a:ext cx="11910645" cy="5366823"/>
          </a:xfrm>
        </p:spPr>
        <p:txBody>
          <a:bodyPr/>
          <a:lstStyle/>
          <a:p>
            <a:pPr marL="0" indent="0" algn="just">
              <a:buNone/>
            </a:pPr>
            <a:r>
              <a:rPr lang="tr-TR" dirty="0"/>
              <a:t>   1921 Mali Yılının başlangıç günü olan 1 Mart 1921 tarihinde 1921 yılı bütçesi çıkarılamadığından, 1921 yılı harcamaları avans ve ek ödenek kanunları ile verilen harcama yetkilerine dayanılarak giderilmeye çalışılmıştır.</a:t>
            </a:r>
          </a:p>
          <a:p>
            <a:pPr marL="0" indent="0" algn="just">
              <a:buNone/>
            </a:pPr>
            <a:r>
              <a:rPr lang="tr-TR" dirty="0"/>
              <a:t>   Bu dönemde 13 ek ödenek kanunu çıkarılmış olup, bunları açıklayalım.</a:t>
            </a:r>
          </a:p>
          <a:p>
            <a:pPr marL="0" indent="0" algn="just">
              <a:buNone/>
            </a:pPr>
            <a:r>
              <a:rPr lang="tr-TR" dirty="0"/>
              <a:t>  -Şehit çocukları ve göçmenlerin iaşesi ve eğitimleri için Amasya’daki yurt için 5.000 lira ödenek ayrılmış, ancak bu ödenek savaş nedeniyle aktarılamamıştır.</a:t>
            </a:r>
          </a:p>
          <a:p>
            <a:pPr marL="0" indent="0" algn="just">
              <a:buNone/>
            </a:pPr>
            <a:r>
              <a:rPr lang="tr-TR" dirty="0"/>
              <a:t>  -İçişleri Bakanlığı memur yollukları faslına 30.000 ödenek ilave edilmiştir.</a:t>
            </a:r>
          </a:p>
          <a:p>
            <a:pPr marL="0" indent="0" algn="just">
              <a:buNone/>
            </a:pPr>
            <a:r>
              <a:rPr lang="tr-TR" dirty="0"/>
              <a:t>  -Fransızların terk ettiği Adana ve civarında Jandarma ve Polis teşkilatının giderlerini karşılamak için 112.450 liralık ödenek ayrılmıştır.</a:t>
            </a:r>
          </a:p>
          <a:p>
            <a:pPr marL="0" indent="0" algn="just">
              <a:buNone/>
            </a:pPr>
            <a:r>
              <a:rPr lang="tr-TR" dirty="0"/>
              <a:t>  -Bayındırlık Bakanlığının acil ihtiyaçlarının karşılanması amacıyla, çeşitli fasıllar için 1.751 liralık ek ödenek verilmiştir.</a:t>
            </a:r>
          </a:p>
        </p:txBody>
      </p:sp>
    </p:spTree>
    <p:extLst>
      <p:ext uri="{BB962C8B-B14F-4D97-AF65-F5344CB8AC3E}">
        <p14:creationId xmlns:p14="http://schemas.microsoft.com/office/powerpoint/2010/main" val="144920659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213D786-EBD5-930B-2A96-C6A6F839BA04}"/>
              </a:ext>
            </a:extLst>
          </p:cNvPr>
          <p:cNvSpPr>
            <a:spLocks noGrp="1"/>
          </p:cNvSpPr>
          <p:nvPr>
            <p:ph type="title"/>
          </p:nvPr>
        </p:nvSpPr>
        <p:spPr>
          <a:xfrm>
            <a:off x="140679" y="112543"/>
            <a:ext cx="11887199" cy="295420"/>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EE4321DA-43A5-6293-F496-F194BC21CE69}"/>
              </a:ext>
            </a:extLst>
          </p:cNvPr>
          <p:cNvSpPr>
            <a:spLocks noGrp="1"/>
          </p:cNvSpPr>
          <p:nvPr>
            <p:ph idx="1"/>
          </p:nvPr>
        </p:nvSpPr>
        <p:spPr>
          <a:xfrm>
            <a:off x="140679" y="522514"/>
            <a:ext cx="12051323" cy="6335487"/>
          </a:xfrm>
        </p:spPr>
        <p:txBody>
          <a:bodyPr>
            <a:normAutofit/>
          </a:bodyPr>
          <a:lstStyle/>
          <a:p>
            <a:pPr marL="0" indent="0" algn="just">
              <a:buNone/>
            </a:pPr>
            <a:r>
              <a:rPr lang="tr-TR" dirty="0"/>
              <a:t>  -Adana Yatılı Lisesi ile Gaziantep Ticaret İdadisi (Rüştiye denilen ortaokuldan sonra yüksek okula hazırlayıcı okul) için 16.371 liralık ek ödenek aktarılmıştır.</a:t>
            </a:r>
          </a:p>
          <a:p>
            <a:pPr marL="0" indent="0" algn="just">
              <a:buNone/>
            </a:pPr>
            <a:r>
              <a:rPr lang="tr-TR" dirty="0"/>
              <a:t>  -Akdeniz bölgesinin tekrar geri alınmasıyla gümrük işlemlerinin önemi nedeniyle bu bölgeye Maliye Bakanlığından 4 müfettiş gönderilmiş, bunların aylık ve yolluklarının karşılanması amacıyla 2.010 lira ödenek konulmuştur.</a:t>
            </a:r>
          </a:p>
          <a:p>
            <a:pPr marL="0" indent="0" algn="just">
              <a:buNone/>
            </a:pPr>
            <a:r>
              <a:rPr lang="tr-TR" dirty="0"/>
              <a:t>  -Buhara Cumhuriyetinde dış temsilcilik kurulması amacıyla 675 lira ödenek konulmuştur.</a:t>
            </a:r>
          </a:p>
          <a:p>
            <a:pPr marL="0" indent="0" algn="just">
              <a:buNone/>
            </a:pPr>
            <a:r>
              <a:rPr lang="tr-TR" dirty="0"/>
              <a:t>  -Posta ücretleri ile paket taşıma ücretleri artırılmıştır.</a:t>
            </a:r>
          </a:p>
          <a:p>
            <a:pPr marL="0" indent="0" algn="just">
              <a:buNone/>
            </a:pPr>
            <a:r>
              <a:rPr lang="tr-TR" dirty="0"/>
              <a:t>  -Konya’da öksüz çocukların barındığı yurdun giderleri için 10.000 lira ödenek aktarılmıştır.</a:t>
            </a:r>
          </a:p>
          <a:p>
            <a:pPr marL="0" indent="0" algn="just">
              <a:buNone/>
            </a:pPr>
            <a:r>
              <a:rPr lang="tr-TR" dirty="0"/>
              <a:t>  -Avrupa’daki bazı ülkelerde sürdürülen barış görüşmeleri ile uluslararası ilişkilerin düzenlenmesi amacıyla Dışişlerine 160.000 lira ödenek aktarılmıştır.</a:t>
            </a:r>
          </a:p>
          <a:p>
            <a:pPr marL="0" indent="0" algn="just">
              <a:buNone/>
            </a:pPr>
            <a:r>
              <a:rPr lang="tr-TR" dirty="0"/>
              <a:t>  -İçişleri Bakanlığına 4.010 lira ek ödenek aktarılmıştır.</a:t>
            </a:r>
          </a:p>
          <a:p>
            <a:pPr marL="0" indent="0" algn="just">
              <a:buNone/>
            </a:pPr>
            <a:endParaRPr lang="tr-TR" dirty="0"/>
          </a:p>
        </p:txBody>
      </p:sp>
    </p:spTree>
    <p:extLst>
      <p:ext uri="{BB962C8B-B14F-4D97-AF65-F5344CB8AC3E}">
        <p14:creationId xmlns:p14="http://schemas.microsoft.com/office/powerpoint/2010/main" val="1013452532"/>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00D289F-531A-24FE-6D00-5CE92775A788}"/>
              </a:ext>
            </a:extLst>
          </p:cNvPr>
          <p:cNvSpPr>
            <a:spLocks noGrp="1"/>
          </p:cNvSpPr>
          <p:nvPr>
            <p:ph type="title"/>
          </p:nvPr>
        </p:nvSpPr>
        <p:spPr>
          <a:xfrm>
            <a:off x="130629" y="101604"/>
            <a:ext cx="11901715" cy="290285"/>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E1218D7E-277F-6252-F6B2-8D0A2BCA7CB8}"/>
              </a:ext>
            </a:extLst>
          </p:cNvPr>
          <p:cNvSpPr>
            <a:spLocks noGrp="1"/>
          </p:cNvSpPr>
          <p:nvPr>
            <p:ph idx="1"/>
          </p:nvPr>
        </p:nvSpPr>
        <p:spPr>
          <a:xfrm>
            <a:off x="130632" y="595089"/>
            <a:ext cx="11901713" cy="5849257"/>
          </a:xfrm>
        </p:spPr>
        <p:txBody>
          <a:bodyPr/>
          <a:lstStyle/>
          <a:p>
            <a:pPr marL="0" indent="0" algn="just">
              <a:buNone/>
            </a:pPr>
            <a:r>
              <a:rPr lang="tr-TR" dirty="0"/>
              <a:t>  Böylece 1921 bütçe yılında Meclis’te kanunla yapılan ödenekler toplamı 480.416 lirayı bulmuştur. 1920 yılı bütçesindeki harcama kalemleri dikkate alınarak harcamalarda bulunulmuştur. 1921 yılında yapılan harcamaların % 94’ü Milli Savunma Bakanlığı tarafından yapılmış, diğer tüm dairelerce yapılan harcamalar % 6’lar seviyesinde kalmıştır.</a:t>
            </a:r>
          </a:p>
          <a:p>
            <a:pPr marL="0" indent="0" algn="just">
              <a:buNone/>
            </a:pPr>
            <a:r>
              <a:rPr lang="tr-TR" dirty="0"/>
              <a:t>   1921 yılı bütçesi aslında Çerkez Ethem isyanı ve ordunun taarruz hazırlığı yapan Yunan kuvvetlerine karşı hazırlığa girişmesi nedeniyle Meclis’te görüşmesi yapılamamıştır. </a:t>
            </a:r>
          </a:p>
          <a:p>
            <a:pPr marL="0" indent="0" algn="just">
              <a:buNone/>
            </a:pPr>
            <a:r>
              <a:rPr lang="tr-TR" dirty="0"/>
              <a:t>   Ayrıca 1921 mali yılı içinde üç büyük muharebe olmuştur. II. İnönü, Kütahya-Eskişehir ve Sakarya muharebeleri ve sonuçları bütçe çalışmalarını etkilemiştir.</a:t>
            </a:r>
          </a:p>
          <a:p>
            <a:pPr marL="0" indent="0" algn="just">
              <a:buNone/>
            </a:pPr>
            <a:r>
              <a:rPr lang="tr-TR" dirty="0"/>
              <a:t>   1921 yılı bütçesi önceki yıla göre Milli Savunma bütçesinde % 96’lık bir artış, diğer dairelerin bütçe kalemlerinin toplamında ise % 28’lik bir azalış olmuştur.</a:t>
            </a:r>
          </a:p>
        </p:txBody>
      </p:sp>
    </p:spTree>
    <p:extLst>
      <p:ext uri="{BB962C8B-B14F-4D97-AF65-F5344CB8AC3E}">
        <p14:creationId xmlns:p14="http://schemas.microsoft.com/office/powerpoint/2010/main" val="415460454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EC8062A-4A16-4EEF-4DA3-7E68D4ED9066}"/>
              </a:ext>
            </a:extLst>
          </p:cNvPr>
          <p:cNvSpPr>
            <a:spLocks noGrp="1"/>
          </p:cNvSpPr>
          <p:nvPr>
            <p:ph type="title"/>
          </p:nvPr>
        </p:nvSpPr>
        <p:spPr>
          <a:xfrm>
            <a:off x="145145" y="174175"/>
            <a:ext cx="11858171" cy="304799"/>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F62D98D2-D257-5489-FE25-5C32EEAD9461}"/>
              </a:ext>
            </a:extLst>
          </p:cNvPr>
          <p:cNvSpPr>
            <a:spLocks noGrp="1"/>
          </p:cNvSpPr>
          <p:nvPr>
            <p:ph idx="1"/>
          </p:nvPr>
        </p:nvSpPr>
        <p:spPr>
          <a:xfrm>
            <a:off x="145145" y="609600"/>
            <a:ext cx="11858171" cy="6248400"/>
          </a:xfrm>
        </p:spPr>
        <p:txBody>
          <a:bodyPr/>
          <a:lstStyle/>
          <a:p>
            <a:pPr marL="0" indent="0" algn="just">
              <a:buNone/>
            </a:pPr>
            <a:r>
              <a:rPr lang="tr-TR" dirty="0"/>
              <a:t>   Bunun temel nedeni 1921 yılında üç büyük muharebenin olmasının yanı sıra ordu mevcudunun 3 kat büyümesinden kaynaklanmıştır. Ancak </a:t>
            </a:r>
            <a:r>
              <a:rPr lang="tr-TR" dirty="0" err="1"/>
              <a:t>II.İnönü</a:t>
            </a:r>
            <a:r>
              <a:rPr lang="tr-TR" dirty="0"/>
              <a:t> ve Kütahya-Eskişehir muharebeleri bütçe imkanları ölçüsünde finanse edilmesine rağmen Sakarya Meydan Muharebesi büyük ölçüde bütçe dışı kaynaklardan (Tekalif-i Milliye Emirleri ile yardımlardan) sağlanmıştır.</a:t>
            </a:r>
          </a:p>
          <a:p>
            <a:pPr marL="0" indent="0" algn="just">
              <a:buNone/>
            </a:pPr>
            <a:endParaRPr lang="tr-TR" dirty="0"/>
          </a:p>
        </p:txBody>
      </p:sp>
    </p:spTree>
    <p:extLst>
      <p:ext uri="{BB962C8B-B14F-4D97-AF65-F5344CB8AC3E}">
        <p14:creationId xmlns:p14="http://schemas.microsoft.com/office/powerpoint/2010/main" val="26458269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922FC7B-6802-AE43-8F6D-B93D014C147B}"/>
              </a:ext>
            </a:extLst>
          </p:cNvPr>
          <p:cNvSpPr>
            <a:spLocks noGrp="1"/>
          </p:cNvSpPr>
          <p:nvPr>
            <p:ph type="title"/>
          </p:nvPr>
        </p:nvSpPr>
        <p:spPr>
          <a:xfrm>
            <a:off x="145145" y="232230"/>
            <a:ext cx="11901713" cy="957943"/>
          </a:xfrm>
        </p:spPr>
        <p:txBody>
          <a:bodyPr>
            <a:normAutofit/>
          </a:bodyPr>
          <a:lstStyle/>
          <a:p>
            <a:pPr algn="ctr"/>
            <a:r>
              <a:rPr lang="tr-TR" sz="3600" b="1" dirty="0"/>
              <a:t>1922 Yılı Bütçesi Yerine Çıkartılan 1922 Yılı Avans Kanunları</a:t>
            </a:r>
          </a:p>
        </p:txBody>
      </p:sp>
      <p:sp>
        <p:nvSpPr>
          <p:cNvPr id="3" name="İçerik Yer Tutucusu 2">
            <a:extLst>
              <a:ext uri="{FF2B5EF4-FFF2-40B4-BE49-F238E27FC236}">
                <a16:creationId xmlns:a16="http://schemas.microsoft.com/office/drawing/2014/main" id="{58312980-AC79-B823-0E6F-CF0809145B33}"/>
              </a:ext>
            </a:extLst>
          </p:cNvPr>
          <p:cNvSpPr>
            <a:spLocks noGrp="1"/>
          </p:cNvSpPr>
          <p:nvPr>
            <p:ph idx="1"/>
          </p:nvPr>
        </p:nvSpPr>
        <p:spPr>
          <a:xfrm>
            <a:off x="145146" y="1016000"/>
            <a:ext cx="11785599" cy="5609771"/>
          </a:xfrm>
        </p:spPr>
        <p:txBody>
          <a:bodyPr/>
          <a:lstStyle/>
          <a:p>
            <a:pPr marL="0" indent="0" algn="just">
              <a:buNone/>
            </a:pPr>
            <a:r>
              <a:rPr lang="tr-TR" dirty="0"/>
              <a:t>   1922 yılında devam eden savaş şartları nedeniyle mali yılın başında bütçe kanunu çıkarılamamıştır. Önceki yıllarda olduğu gibi harcamalar avans esasına göre çıkarılan kanunlarla yürütülmüştür. Esas itibariyle 1922 ve 1921 yılı bütçeleri birbirleriyle benzerlik taşımaktadır. </a:t>
            </a:r>
          </a:p>
          <a:p>
            <a:pPr marL="0" indent="0" algn="just">
              <a:buNone/>
            </a:pPr>
            <a:r>
              <a:rPr lang="tr-TR" dirty="0"/>
              <a:t>  Ancak 1920 yılı bütçesi Kurtuluş Savaşı dönemi bütçeleri içerisinde ki gelir ve gider tahminlerinde bulunulan tek bütçedir. 1922 yılında çıkarılan avans kanunlarını birlikte irdeleyelim.</a:t>
            </a:r>
          </a:p>
          <a:p>
            <a:pPr marL="0" indent="0" algn="just">
              <a:buNone/>
            </a:pPr>
            <a:r>
              <a:rPr lang="tr-TR" dirty="0"/>
              <a:t>  -Bütçe Komisyonunun belirlediği esaslar çerçevesinde Milli Savunma Bakanlığına 7 milyon lira harcama yetkisi verilmiştir. </a:t>
            </a:r>
          </a:p>
          <a:p>
            <a:pPr marL="0" indent="0" algn="just">
              <a:buNone/>
            </a:pPr>
            <a:r>
              <a:rPr lang="tr-TR" dirty="0"/>
              <a:t>  -Verilmekte olan aylık ve ücretlere % 20 kesintiye gidilmiştir.</a:t>
            </a:r>
          </a:p>
          <a:p>
            <a:pPr marL="0" indent="0" algn="just">
              <a:buNone/>
            </a:pPr>
            <a:r>
              <a:rPr lang="tr-TR" dirty="0"/>
              <a:t>  -Devletin gelir ve gideri için Sayıştay(Divan-ı Muhasebat) kurulmasına kadar Meclis uzmanlarından oluşan bir Denetim Komisyonunun kurulmasına karar verilmiştir.</a:t>
            </a:r>
          </a:p>
        </p:txBody>
      </p:sp>
    </p:spTree>
    <p:extLst>
      <p:ext uri="{BB962C8B-B14F-4D97-AF65-F5344CB8AC3E}">
        <p14:creationId xmlns:p14="http://schemas.microsoft.com/office/powerpoint/2010/main" val="268532679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D0F2F31-7512-C81A-81F5-11275E319723}"/>
              </a:ext>
            </a:extLst>
          </p:cNvPr>
          <p:cNvSpPr>
            <a:spLocks noGrp="1"/>
          </p:cNvSpPr>
          <p:nvPr>
            <p:ph type="title"/>
          </p:nvPr>
        </p:nvSpPr>
        <p:spPr>
          <a:xfrm>
            <a:off x="159659" y="174174"/>
            <a:ext cx="11872685" cy="145143"/>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9AA6CC1A-4229-FC98-8282-42093DB4C6AA}"/>
              </a:ext>
            </a:extLst>
          </p:cNvPr>
          <p:cNvSpPr>
            <a:spLocks noGrp="1"/>
          </p:cNvSpPr>
          <p:nvPr>
            <p:ph idx="1"/>
          </p:nvPr>
        </p:nvSpPr>
        <p:spPr>
          <a:xfrm>
            <a:off x="159659" y="493490"/>
            <a:ext cx="11872685" cy="6190343"/>
          </a:xfrm>
        </p:spPr>
        <p:txBody>
          <a:bodyPr/>
          <a:lstStyle/>
          <a:p>
            <a:pPr marL="0" indent="0" algn="just">
              <a:buNone/>
            </a:pPr>
            <a:r>
              <a:rPr lang="tr-TR" dirty="0"/>
              <a:t>  -Tütün Rejisi İdaresi katma bütçeli bir kuruluş haline dönüştürülmüştür. Ancak çalışanların giderleri genel bütçe hükümlerine göre yapılmıştır.</a:t>
            </a:r>
          </a:p>
          <a:p>
            <a:pPr marL="0" indent="0" algn="just">
              <a:buNone/>
            </a:pPr>
            <a:r>
              <a:rPr lang="tr-TR" dirty="0"/>
              <a:t>  -Milli Savunma Bakanlığı için 30 milyon liranın harcanılmasına karar verilmiştir.</a:t>
            </a:r>
          </a:p>
          <a:p>
            <a:pPr marL="0" indent="0" algn="just">
              <a:buNone/>
            </a:pPr>
            <a:r>
              <a:rPr lang="tr-TR" dirty="0"/>
              <a:t>  -Deniz kuvvetleri, Milli Savunma ve Askeri Fabrikalar için 8 milyon lira, diğer daireler için de 6 milyon lira olmak üzere toplam 14 milyon liranın daha avans olarak aktarılmasına karar verilmiştir.</a:t>
            </a:r>
          </a:p>
          <a:p>
            <a:pPr marL="0" indent="0" algn="just">
              <a:buNone/>
            </a:pPr>
            <a:r>
              <a:rPr lang="tr-TR" dirty="0"/>
              <a:t> -8 Nisan 1922 tarihli kanunla, Ukrayna’ya gidecek heyet için 7.500 lira ödenek ayrılmıştır.</a:t>
            </a:r>
          </a:p>
          <a:p>
            <a:pPr marL="0" indent="0" algn="just">
              <a:buNone/>
            </a:pPr>
            <a:r>
              <a:rPr lang="tr-TR" dirty="0"/>
              <a:t>  -Görülen hayvan salgın hastalıkları nedeniyle acilen 30.000 lira ödenek aktarılmıştır.</a:t>
            </a:r>
          </a:p>
          <a:p>
            <a:pPr marL="0" indent="0" algn="just">
              <a:buNone/>
            </a:pPr>
            <a:r>
              <a:rPr lang="tr-TR" dirty="0"/>
              <a:t>   Mecliste bu çalışmalar yürütülürken, yönümüzü cepheye çevirdiğimizde hazırlıkların hızla devam ettiğini görüyoruz. Özellikle cepheye yakın yerlerde savaşla iç içe bir yaşamın olduğunu söyleyebiliriz.</a:t>
            </a:r>
          </a:p>
          <a:p>
            <a:pPr marL="0" indent="0" algn="just">
              <a:buNone/>
            </a:pPr>
            <a:endParaRPr lang="tr-TR" dirty="0"/>
          </a:p>
        </p:txBody>
      </p:sp>
    </p:spTree>
    <p:extLst>
      <p:ext uri="{BB962C8B-B14F-4D97-AF65-F5344CB8AC3E}">
        <p14:creationId xmlns:p14="http://schemas.microsoft.com/office/powerpoint/2010/main" val="28080537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FF3473-7D47-3C39-A759-BA5BBCD1A23C}"/>
              </a:ext>
            </a:extLst>
          </p:cNvPr>
          <p:cNvSpPr>
            <a:spLocks noGrp="1"/>
          </p:cNvSpPr>
          <p:nvPr>
            <p:ph type="title"/>
          </p:nvPr>
        </p:nvSpPr>
        <p:spPr>
          <a:xfrm>
            <a:off x="145144" y="174173"/>
            <a:ext cx="11872685" cy="275772"/>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2E37A622-1666-2245-0E32-6685381C306B}"/>
              </a:ext>
            </a:extLst>
          </p:cNvPr>
          <p:cNvSpPr>
            <a:spLocks noGrp="1"/>
          </p:cNvSpPr>
          <p:nvPr>
            <p:ph idx="1"/>
          </p:nvPr>
        </p:nvSpPr>
        <p:spPr>
          <a:xfrm>
            <a:off x="145145" y="580572"/>
            <a:ext cx="11959771" cy="6277429"/>
          </a:xfrm>
        </p:spPr>
        <p:txBody>
          <a:bodyPr/>
          <a:lstStyle/>
          <a:p>
            <a:pPr marL="0" indent="0" algn="just">
              <a:buNone/>
            </a:pPr>
            <a:r>
              <a:rPr lang="tr-TR" dirty="0"/>
              <a:t>  Cephede bulunan bir kurmay subayımızın anılarından hareketle, ulaşım kollarında başından geçen bir hadiseyi aktaralım. «Bize ayrılan bölgede 300 kağnı tespit ettik. Bunları muharebe esnasında derhal tanzim edebilmek için bir deneme çağrısı yaptık. Tebliğimizden 24 saat sonra 250 kağnı gelmiş bulunuyordu. Bazıları öküzleri olmadığından kağnılara inekleri koşmuşlardı. Kağnıları getirenlerin bir kısmı çocuk ve ihtiyar, çoğu da kadınlardı. Tümen komutanı, düzlükte sıralanan bunları teftiş ederken, uzun övendireleriyle sevgili hayvanlarının başlarında dizilen kadınlara, erkeklerinin niçin gelmediklerini sordu. Bu zahmetli iş de çok yorulacaklarını, hatta dayanamayacaklarını söyledi. Kadınlar, erkeklerimiz askerdedir. Emrinize biz geldik. Böyle bir günde bize bu kadarcık iş düşmesin mi? </a:t>
            </a:r>
            <a:r>
              <a:rPr lang="tr-TR" dirty="0" err="1"/>
              <a:t>Halbu</a:t>
            </a:r>
            <a:r>
              <a:rPr lang="tr-TR" dirty="0"/>
              <a:t> ki bunların çoğu, harap olmuş köylerinde çocuklarını komşularına teslim etmişlerdi.»</a:t>
            </a:r>
          </a:p>
          <a:p>
            <a:pPr marL="0" indent="0" algn="just">
              <a:buNone/>
            </a:pPr>
            <a:r>
              <a:rPr lang="tr-TR" dirty="0"/>
              <a:t> </a:t>
            </a:r>
          </a:p>
        </p:txBody>
      </p:sp>
    </p:spTree>
    <p:extLst>
      <p:ext uri="{BB962C8B-B14F-4D97-AF65-F5344CB8AC3E}">
        <p14:creationId xmlns:p14="http://schemas.microsoft.com/office/powerpoint/2010/main" val="40093992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A03E28-972A-FC10-A792-29D1E655A8CB}"/>
              </a:ext>
            </a:extLst>
          </p:cNvPr>
          <p:cNvSpPr>
            <a:spLocks noGrp="1"/>
          </p:cNvSpPr>
          <p:nvPr>
            <p:ph type="title"/>
          </p:nvPr>
        </p:nvSpPr>
        <p:spPr>
          <a:xfrm>
            <a:off x="198785" y="365128"/>
            <a:ext cx="11820939" cy="681797"/>
          </a:xfrm>
        </p:spPr>
        <p:txBody>
          <a:bodyPr>
            <a:normAutofit/>
          </a:bodyPr>
          <a:lstStyle/>
          <a:p>
            <a:pPr algn="ctr"/>
            <a:r>
              <a:rPr lang="tr-TR" sz="4000" b="1" dirty="0"/>
              <a:t>Sanayi Üretiminin Yapısı</a:t>
            </a:r>
          </a:p>
        </p:txBody>
      </p:sp>
      <p:sp>
        <p:nvSpPr>
          <p:cNvPr id="3" name="İçerik Yer Tutucusu 2">
            <a:extLst>
              <a:ext uri="{FF2B5EF4-FFF2-40B4-BE49-F238E27FC236}">
                <a16:creationId xmlns:a16="http://schemas.microsoft.com/office/drawing/2014/main" id="{689C979E-5E89-9D18-9C5E-6CDE78CB5F07}"/>
              </a:ext>
            </a:extLst>
          </p:cNvPr>
          <p:cNvSpPr>
            <a:spLocks noGrp="1"/>
          </p:cNvSpPr>
          <p:nvPr>
            <p:ph idx="1"/>
          </p:nvPr>
        </p:nvSpPr>
        <p:spPr>
          <a:xfrm>
            <a:off x="172279" y="1046922"/>
            <a:ext cx="11847444" cy="5632175"/>
          </a:xfrm>
        </p:spPr>
        <p:txBody>
          <a:bodyPr/>
          <a:lstStyle/>
          <a:p>
            <a:pPr marL="0" indent="0" algn="just">
              <a:buNone/>
            </a:pPr>
            <a:r>
              <a:rPr lang="tr-TR" dirty="0"/>
              <a:t>   Kurtuluş Savaşı öncesindeki sanayi ile ilgili bilgilere, ancak 1913-1915 yıllarını içeren sanayi sayımı istatistiki verilerini değerlendirerek ulaşabiliyoruz. Bu sayım ise İstanbul, İzmir, Manisa, Bandırma, Uşak ve Kocaeli illerini kapsamaktadır. </a:t>
            </a:r>
          </a:p>
          <a:p>
            <a:pPr marL="0" indent="0" algn="just">
              <a:buNone/>
            </a:pPr>
            <a:r>
              <a:rPr lang="tr-TR" dirty="0"/>
              <a:t>   Büyük sanayi olarak nitelendirilecek kuruluşların %65-70’i İstanbul ve İzmir’dedir. Bu işyerlerinden % 8’i devlete, % 92’si de özel sektöre aittir.</a:t>
            </a:r>
          </a:p>
          <a:p>
            <a:pPr marL="0" indent="0" algn="just">
              <a:buNone/>
            </a:pPr>
            <a:r>
              <a:rPr lang="tr-TR" dirty="0"/>
              <a:t>   Üretim değerleri açısından karşılaştırıldığında var olan sanayinin % 70‘ini gıda, %12’sini dokuma, %8’ini deri, %6’sını kağıt sanayi geri kalanı da diğer sektörler oluşturmaktadır.</a:t>
            </a:r>
          </a:p>
          <a:p>
            <a:pPr marL="0" indent="0" algn="just">
              <a:buNone/>
            </a:pPr>
            <a:r>
              <a:rPr lang="tr-TR" dirty="0"/>
              <a:t>   Sanayi kuruluşlarının da sermaye açısından % 15’i Türklerin, %50’si Rumların, %20’si Ermenilerin, %5’i Yahudilerin ve %10’u yabancı şirketlerin elindedir.</a:t>
            </a:r>
          </a:p>
          <a:p>
            <a:pPr marL="0" indent="0" algn="just">
              <a:buNone/>
            </a:pPr>
            <a:r>
              <a:rPr lang="tr-TR" dirty="0"/>
              <a:t>   1914’de kömür üretimi 651.200 tondur. Ülkede şeker fabrikası yoktur. Savaş ortamında şeker ithal edilmiştir.</a:t>
            </a:r>
          </a:p>
        </p:txBody>
      </p:sp>
    </p:spTree>
    <p:extLst>
      <p:ext uri="{BB962C8B-B14F-4D97-AF65-F5344CB8AC3E}">
        <p14:creationId xmlns:p14="http://schemas.microsoft.com/office/powerpoint/2010/main" val="16599655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B2F6721-F303-F6F1-90AF-A8A68F08F711}"/>
              </a:ext>
            </a:extLst>
          </p:cNvPr>
          <p:cNvSpPr>
            <a:spLocks noGrp="1"/>
          </p:cNvSpPr>
          <p:nvPr>
            <p:ph type="title"/>
          </p:nvPr>
        </p:nvSpPr>
        <p:spPr>
          <a:xfrm>
            <a:off x="145146" y="116118"/>
            <a:ext cx="11887199" cy="304799"/>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00898CE6-B5AF-79FC-C92B-21E27A3AC69A}"/>
              </a:ext>
            </a:extLst>
          </p:cNvPr>
          <p:cNvSpPr>
            <a:spLocks noGrp="1"/>
          </p:cNvSpPr>
          <p:nvPr>
            <p:ph idx="1"/>
          </p:nvPr>
        </p:nvSpPr>
        <p:spPr>
          <a:xfrm>
            <a:off x="145146" y="580571"/>
            <a:ext cx="11887199" cy="6161315"/>
          </a:xfrm>
        </p:spPr>
        <p:txBody>
          <a:bodyPr/>
          <a:lstStyle/>
          <a:p>
            <a:pPr marL="0" indent="0" algn="just">
              <a:buNone/>
            </a:pPr>
            <a:r>
              <a:rPr lang="tr-TR" dirty="0"/>
              <a:t>   Buna karşın bir İstanbul gazetesinde «Drahmi fiyatı oldukça düşmüştür. Önceki gün Yunan parasının fiyatı 75 kuruş etrafında dolaşmakta iken, dün 65’e kadar düşmüştür. İngiliz sterlinin fiyatı da önceki gün 765 kuruşken dün 740 kuruş etrafında dolaşmıştır. Anadolu’da </a:t>
            </a:r>
            <a:r>
              <a:rPr lang="tr-TR" dirty="0" err="1"/>
              <a:t>Kuvay</a:t>
            </a:r>
            <a:r>
              <a:rPr lang="tr-TR" dirty="0"/>
              <a:t>-i </a:t>
            </a:r>
            <a:r>
              <a:rPr lang="tr-TR" dirty="0" err="1"/>
              <a:t>Milliyenin</a:t>
            </a:r>
            <a:r>
              <a:rPr lang="tr-TR" dirty="0"/>
              <a:t> taarruzu geliştiği takdirde Yunan kambiyosunun tekerlenme suretiyle düşmesine ve Osmanlı parasının yükselmesine borsacılar çerçevesinde muhakkak nazarıyla bakılmaktadır.»</a:t>
            </a:r>
          </a:p>
        </p:txBody>
      </p:sp>
    </p:spTree>
    <p:extLst>
      <p:ext uri="{BB962C8B-B14F-4D97-AF65-F5344CB8AC3E}">
        <p14:creationId xmlns:p14="http://schemas.microsoft.com/office/powerpoint/2010/main" val="1029616888"/>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12AE760-4F3E-F40E-93FB-8E34AF6858E5}"/>
              </a:ext>
            </a:extLst>
          </p:cNvPr>
          <p:cNvSpPr>
            <a:spLocks noGrp="1"/>
          </p:cNvSpPr>
          <p:nvPr>
            <p:ph type="title"/>
          </p:nvPr>
        </p:nvSpPr>
        <p:spPr>
          <a:xfrm>
            <a:off x="159657" y="174174"/>
            <a:ext cx="11901715" cy="1146629"/>
          </a:xfrm>
        </p:spPr>
        <p:txBody>
          <a:bodyPr>
            <a:normAutofit/>
          </a:bodyPr>
          <a:lstStyle/>
          <a:p>
            <a:pPr algn="ctr"/>
            <a:r>
              <a:rPr lang="tr-TR" sz="3600" b="1" dirty="0"/>
              <a:t>1923 Yılı Bütçesi Avans Kanunları ve</a:t>
            </a:r>
            <a:br>
              <a:rPr lang="tr-TR" sz="3600" b="1" dirty="0"/>
            </a:br>
            <a:r>
              <a:rPr lang="tr-TR" sz="3600" b="1" dirty="0"/>
              <a:t> Altışar Aylık Tahsisat Kanunları Uygulamaları</a:t>
            </a:r>
          </a:p>
        </p:txBody>
      </p:sp>
      <p:sp>
        <p:nvSpPr>
          <p:cNvPr id="3" name="İçerik Yer Tutucusu 2">
            <a:extLst>
              <a:ext uri="{FF2B5EF4-FFF2-40B4-BE49-F238E27FC236}">
                <a16:creationId xmlns:a16="http://schemas.microsoft.com/office/drawing/2014/main" id="{2C614F73-739B-5552-0DC1-9567F4D31564}"/>
              </a:ext>
            </a:extLst>
          </p:cNvPr>
          <p:cNvSpPr>
            <a:spLocks noGrp="1"/>
          </p:cNvSpPr>
          <p:nvPr>
            <p:ph idx="1"/>
          </p:nvPr>
        </p:nvSpPr>
        <p:spPr>
          <a:xfrm>
            <a:off x="159660" y="1320803"/>
            <a:ext cx="11901713" cy="5363029"/>
          </a:xfrm>
        </p:spPr>
        <p:txBody>
          <a:bodyPr>
            <a:normAutofit lnSpcReduction="10000"/>
          </a:bodyPr>
          <a:lstStyle/>
          <a:p>
            <a:pPr marL="0" indent="0" algn="just">
              <a:buNone/>
            </a:pPr>
            <a:r>
              <a:rPr lang="tr-TR" dirty="0"/>
              <a:t>   1923 yılı Kurtuluş savaşı sırasında kazanılan zaferlerin barış masasında da zaferle sonuçlandırılabilmesi için yoğun diplomatik temasların yapıldığı bir dönem olmuştur. Ancak engellemeler nedeniyle belirsizliklerde yaşanmıştır. Bu nedenlerle 1923 yılında da </a:t>
            </a:r>
            <a:r>
              <a:rPr lang="tr-TR" dirty="0" err="1"/>
              <a:t>B.M.M’si</a:t>
            </a:r>
            <a:r>
              <a:rPr lang="tr-TR" dirty="0"/>
              <a:t> Hükümeti bütçe uygulamalarını önceki yıllarda olduğu gibi avans kanunları ve altışar aylık tahsisat kanunlarıyla yürütmüştür.</a:t>
            </a:r>
          </a:p>
          <a:p>
            <a:pPr marL="0" indent="0" algn="just">
              <a:buNone/>
            </a:pPr>
            <a:r>
              <a:rPr lang="tr-TR" dirty="0"/>
              <a:t>  Avans kanunlarıyla verilen 67.614.255 lira avansa ek olarak 45.059.324 lira daha avans olarak harcanmasına izin verilmiştir. 1923 yılı içinde 20 adet ek ödenek avans ve bazı dairelerle ilgili bütçe kanunları çıkarılmıştır. </a:t>
            </a:r>
          </a:p>
          <a:p>
            <a:pPr marL="0" indent="0" algn="just">
              <a:buNone/>
            </a:pPr>
            <a:r>
              <a:rPr lang="tr-TR" dirty="0"/>
              <a:t>   1923 yılı gelirlerine vergi türleri itibariyle baktığımızda; dolaysız vergilerin payı % 41,6, dolaylı vergilerin payı % 23,3, tekeller %6,3, emlak ve eşya-i </a:t>
            </a:r>
            <a:r>
              <a:rPr lang="tr-TR" dirty="0" err="1"/>
              <a:t>emiriye</a:t>
            </a:r>
            <a:r>
              <a:rPr lang="tr-TR" dirty="0"/>
              <a:t> hasılatı %5,8, istihlak resmi %14,2 kalan ise diğer gelirlerden oluşmaktadır.</a:t>
            </a:r>
          </a:p>
          <a:p>
            <a:pPr marL="0" indent="0" algn="just">
              <a:buNone/>
            </a:pPr>
            <a:r>
              <a:rPr lang="tr-TR" dirty="0"/>
              <a:t>   </a:t>
            </a:r>
          </a:p>
        </p:txBody>
      </p:sp>
    </p:spTree>
    <p:extLst>
      <p:ext uri="{BB962C8B-B14F-4D97-AF65-F5344CB8AC3E}">
        <p14:creationId xmlns:p14="http://schemas.microsoft.com/office/powerpoint/2010/main" val="388555821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FD2620F-6D76-8212-FA95-4AEE0ACDC4CE}"/>
              </a:ext>
            </a:extLst>
          </p:cNvPr>
          <p:cNvSpPr>
            <a:spLocks noGrp="1"/>
          </p:cNvSpPr>
          <p:nvPr>
            <p:ph type="title"/>
          </p:nvPr>
        </p:nvSpPr>
        <p:spPr>
          <a:xfrm>
            <a:off x="0" y="174173"/>
            <a:ext cx="12075886" cy="246743"/>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954061F5-8ABB-9FEB-C64E-4BB4BAC2B3DB}"/>
              </a:ext>
            </a:extLst>
          </p:cNvPr>
          <p:cNvSpPr>
            <a:spLocks noGrp="1"/>
          </p:cNvSpPr>
          <p:nvPr>
            <p:ph idx="1"/>
          </p:nvPr>
        </p:nvSpPr>
        <p:spPr>
          <a:xfrm>
            <a:off x="130632" y="595090"/>
            <a:ext cx="11945257" cy="6088743"/>
          </a:xfrm>
        </p:spPr>
        <p:txBody>
          <a:bodyPr/>
          <a:lstStyle/>
          <a:p>
            <a:pPr marL="0" indent="0" algn="just">
              <a:buNone/>
            </a:pPr>
            <a:r>
              <a:rPr lang="tr-TR" dirty="0"/>
              <a:t>  Genel olarak 1923 yılı bütçesinde; 1921 ve 1922 yılları bütçelerinden farklı olarak Anadolu’nun savaş durumundan çıktığı ve Milli Savunma Bakanlığındaki askeri harcamaların azaltıldığı yönünde bir irade mevcuttur.</a:t>
            </a:r>
          </a:p>
          <a:p>
            <a:pPr marL="0" indent="0" algn="just">
              <a:buNone/>
            </a:pPr>
            <a:r>
              <a:rPr lang="tr-TR" dirty="0"/>
              <a:t>  Artık yeni bir devlet vücut bulmuş ve Anadolu’nun savaş yaralarının sarılması yönünde bütçe çalışmalarında harcamalarının belirlendiği, ülkenin yeniden inşası için gerekli mali yapının tespit edildiği bir bütçenin varlığı görülmüştür.</a:t>
            </a:r>
          </a:p>
        </p:txBody>
      </p:sp>
    </p:spTree>
    <p:extLst>
      <p:ext uri="{BB962C8B-B14F-4D97-AF65-F5344CB8AC3E}">
        <p14:creationId xmlns:p14="http://schemas.microsoft.com/office/powerpoint/2010/main" val="404502766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1944C58-ECF9-1E65-F33B-52735236877E}"/>
              </a:ext>
            </a:extLst>
          </p:cNvPr>
          <p:cNvSpPr>
            <a:spLocks noGrp="1"/>
          </p:cNvSpPr>
          <p:nvPr>
            <p:ph type="title"/>
          </p:nvPr>
        </p:nvSpPr>
        <p:spPr>
          <a:xfrm>
            <a:off x="1" y="159659"/>
            <a:ext cx="12046856" cy="885372"/>
          </a:xfrm>
        </p:spPr>
        <p:txBody>
          <a:bodyPr>
            <a:normAutofit fontScale="90000"/>
          </a:bodyPr>
          <a:lstStyle/>
          <a:p>
            <a:pPr algn="ctr"/>
            <a:r>
              <a:rPr lang="tr-TR" sz="3600" b="1" dirty="0"/>
              <a:t>Büyük Taarruzda Askeri Güç Bileşenleri, </a:t>
            </a:r>
            <a:br>
              <a:rPr lang="tr-TR" sz="3600" b="1" dirty="0"/>
            </a:br>
            <a:r>
              <a:rPr lang="tr-TR" sz="3600" b="1" dirty="0"/>
              <a:t>Levazım ve İkmal Mevcudu ve Anadolu’nun Ekonomik Durumu</a:t>
            </a:r>
          </a:p>
        </p:txBody>
      </p:sp>
      <p:sp>
        <p:nvSpPr>
          <p:cNvPr id="3" name="İçerik Yer Tutucusu 2">
            <a:extLst>
              <a:ext uri="{FF2B5EF4-FFF2-40B4-BE49-F238E27FC236}">
                <a16:creationId xmlns:a16="http://schemas.microsoft.com/office/drawing/2014/main" id="{DCAA4649-5336-CEEE-4C2D-B6673B13FC66}"/>
              </a:ext>
            </a:extLst>
          </p:cNvPr>
          <p:cNvSpPr>
            <a:spLocks noGrp="1"/>
          </p:cNvSpPr>
          <p:nvPr>
            <p:ph idx="1"/>
          </p:nvPr>
        </p:nvSpPr>
        <p:spPr>
          <a:xfrm>
            <a:off x="145145" y="1045031"/>
            <a:ext cx="11901713" cy="5653312"/>
          </a:xfrm>
        </p:spPr>
        <p:txBody>
          <a:bodyPr/>
          <a:lstStyle/>
          <a:p>
            <a:pPr marL="0" indent="0" algn="just">
              <a:buNone/>
            </a:pPr>
            <a:r>
              <a:rPr lang="tr-TR" dirty="0"/>
              <a:t>  </a:t>
            </a:r>
          </a:p>
          <a:p>
            <a:pPr marL="0" indent="0" algn="just">
              <a:buNone/>
            </a:pPr>
            <a:r>
              <a:rPr lang="tr-TR" dirty="0"/>
              <a:t>   Büyük Taarruz öncesi muharebeye katılacak Batı cephesi; 1 ve 2. Ordu, bir süvari kolordusu ile kolordu yetkisindeki Kocaeli grubundan oluşmakta olup, bunlarda 18 piyade tümeni ile beş süvari tümenine sahiptir.</a:t>
            </a:r>
          </a:p>
          <a:p>
            <a:pPr marL="0" indent="0" algn="just">
              <a:buNone/>
            </a:pPr>
            <a:r>
              <a:rPr lang="tr-TR" dirty="0"/>
              <a:t>  Yunan ordusu 12 piyade tümeni, bir süvari tümeni, 9 bağımsız alay ve yurt içi birliklerinden oluşmuştur.</a:t>
            </a:r>
          </a:p>
          <a:p>
            <a:pPr marL="0" indent="0" algn="just">
              <a:buNone/>
            </a:pPr>
            <a:r>
              <a:rPr lang="tr-TR" dirty="0"/>
              <a:t>   Bu birliklerin genel mevcudu ise;</a:t>
            </a:r>
          </a:p>
          <a:p>
            <a:pPr marL="0" indent="0" algn="just">
              <a:buNone/>
            </a:pPr>
            <a:r>
              <a:rPr lang="tr-TR" b="1" dirty="0"/>
              <a:t>Kuvvetler  Subay  Er Sayısı  Tüfek     Haf. </a:t>
            </a:r>
            <a:r>
              <a:rPr lang="tr-TR" b="1" dirty="0" err="1"/>
              <a:t>Mak.Tüfek</a:t>
            </a:r>
            <a:r>
              <a:rPr lang="tr-TR" b="1" dirty="0"/>
              <a:t>  </a:t>
            </a:r>
            <a:r>
              <a:rPr lang="tr-TR" b="1" dirty="0" err="1"/>
              <a:t>A.Mak.Tüfek</a:t>
            </a:r>
            <a:r>
              <a:rPr lang="tr-TR" b="1" dirty="0"/>
              <a:t>   Top  Uçak </a:t>
            </a:r>
          </a:p>
          <a:p>
            <a:pPr marL="0" indent="0" algn="just">
              <a:buNone/>
            </a:pPr>
            <a:r>
              <a:rPr lang="tr-TR" dirty="0"/>
              <a:t>Türk            8.658  199.283  100.352       2.025                    839              323    10</a:t>
            </a:r>
          </a:p>
          <a:p>
            <a:pPr marL="0" indent="0" algn="just">
              <a:buNone/>
            </a:pPr>
            <a:r>
              <a:rPr lang="tr-TR" dirty="0"/>
              <a:t>Yunan         6.418  218.205    90.000       3.139                1.289               450    50           </a:t>
            </a:r>
          </a:p>
        </p:txBody>
      </p:sp>
    </p:spTree>
    <p:extLst>
      <p:ext uri="{BB962C8B-B14F-4D97-AF65-F5344CB8AC3E}">
        <p14:creationId xmlns:p14="http://schemas.microsoft.com/office/powerpoint/2010/main" val="2245055683"/>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8E9ACA6-3DE5-3A06-663B-C8A8D8F9D24B}"/>
              </a:ext>
            </a:extLst>
          </p:cNvPr>
          <p:cNvSpPr>
            <a:spLocks noGrp="1"/>
          </p:cNvSpPr>
          <p:nvPr>
            <p:ph type="title"/>
          </p:nvPr>
        </p:nvSpPr>
        <p:spPr>
          <a:xfrm>
            <a:off x="130631" y="203202"/>
            <a:ext cx="12061371" cy="246743"/>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10517A85-B5E8-DD2E-2A1E-A1FD17EB0AFA}"/>
              </a:ext>
            </a:extLst>
          </p:cNvPr>
          <p:cNvSpPr>
            <a:spLocks noGrp="1"/>
          </p:cNvSpPr>
          <p:nvPr>
            <p:ph idx="1"/>
          </p:nvPr>
        </p:nvSpPr>
        <p:spPr>
          <a:xfrm>
            <a:off x="130632" y="653143"/>
            <a:ext cx="11945257" cy="6001656"/>
          </a:xfrm>
        </p:spPr>
        <p:txBody>
          <a:bodyPr/>
          <a:lstStyle/>
          <a:p>
            <a:pPr marL="0" indent="0" algn="just">
              <a:buNone/>
            </a:pPr>
            <a:r>
              <a:rPr lang="tr-TR" dirty="0"/>
              <a:t>   Yunanlılar geniş ve verimli toprakların yaygın olduğu Batı Anadolu’nun önemli bir bölümünü işgal etmiş ve kış mevsiminin yaklaşmış olması, Batı Cephesi güzergahındaki karayollarının bozuk olması ve Ankara-Eskişehir demiryolunun Yunanlılar tarafından kullanılamayacak hale getirilmesi nedeniyle mevzilere ve erata iaşenin yapılması zorlaşmıştır.</a:t>
            </a:r>
          </a:p>
          <a:p>
            <a:pPr marL="0" indent="0" algn="just">
              <a:buNone/>
            </a:pPr>
            <a:r>
              <a:rPr lang="tr-TR" dirty="0"/>
              <a:t>   İtalyanların ve Fransızların, Sakarya zaferinden sonra Akdeniz ve Güneydoğu’da işgal ettikleri yerlerden çekilmesi üzerine Tekalif-i Milliye emirleri </a:t>
            </a:r>
            <a:r>
              <a:rPr lang="tr-TR" dirty="0" err="1"/>
              <a:t>barada</a:t>
            </a:r>
            <a:r>
              <a:rPr lang="tr-TR" dirty="0"/>
              <a:t> da uygulanmaya başlamıştır. Özellikle Çukurova bölgesinden önemli miktarda yiyecek stoku Konya üzerinden demiryolu ile Batı cephesinde gönderilmiştir. Uzun süredir ikmal sağlayan Ankara kaynaklarının tükenmekte olduğu bilinmektedir.</a:t>
            </a:r>
          </a:p>
          <a:p>
            <a:pPr marL="0" indent="0" algn="just">
              <a:buNone/>
            </a:pPr>
            <a:r>
              <a:rPr lang="tr-TR" dirty="0"/>
              <a:t>   Ekmek çoğunlukla köy fırınlarında imal edilmektedir. Polatlı’da tahrip edilen fırınlar faaliyete geçirilmiştir. Bu sırada Dinar’daki fırınlarda ekmek imalatı, Denizli’de ise peksimet imal edilmiştir.</a:t>
            </a:r>
          </a:p>
        </p:txBody>
      </p:sp>
    </p:spTree>
    <p:extLst>
      <p:ext uri="{BB962C8B-B14F-4D97-AF65-F5344CB8AC3E}">
        <p14:creationId xmlns:p14="http://schemas.microsoft.com/office/powerpoint/2010/main" val="1490183462"/>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5BD7873-5396-B0B0-7E9C-B6864D271B4D}"/>
              </a:ext>
            </a:extLst>
          </p:cNvPr>
          <p:cNvSpPr>
            <a:spLocks noGrp="1"/>
          </p:cNvSpPr>
          <p:nvPr>
            <p:ph type="title"/>
          </p:nvPr>
        </p:nvSpPr>
        <p:spPr>
          <a:xfrm>
            <a:off x="116117" y="130632"/>
            <a:ext cx="11945257" cy="188685"/>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371C5FBB-3029-DA9E-7456-0687247EE320}"/>
              </a:ext>
            </a:extLst>
          </p:cNvPr>
          <p:cNvSpPr>
            <a:spLocks noGrp="1"/>
          </p:cNvSpPr>
          <p:nvPr>
            <p:ph idx="1"/>
          </p:nvPr>
        </p:nvSpPr>
        <p:spPr>
          <a:xfrm>
            <a:off x="116116" y="522517"/>
            <a:ext cx="11945257" cy="6204857"/>
          </a:xfrm>
        </p:spPr>
        <p:txBody>
          <a:bodyPr/>
          <a:lstStyle/>
          <a:p>
            <a:pPr marL="0" indent="0" algn="just">
              <a:buNone/>
            </a:pPr>
            <a:r>
              <a:rPr lang="tr-TR" dirty="0"/>
              <a:t>   Birliklerin ambar mevcutlarındaki erzak;120.000 insan ve 35.000 hayvan için 33 günlük ekmeklik, 15 günlük yemeklik, 12 günlük etlik ve 6 günlük yemliği karşılamaktadır. Er başına 700 gram buğday, 200 gram et, 200 gram kuru sebze ve hayvan başına ise 3 kilo yem isabet etmektedir.</a:t>
            </a:r>
          </a:p>
          <a:p>
            <a:pPr marL="0" indent="0" algn="just">
              <a:buNone/>
            </a:pPr>
            <a:r>
              <a:rPr lang="tr-TR" dirty="0"/>
              <a:t>   Ankara menzil bölgesinde yeni mahsul alınana kadar elindeki iaşe maddeleri 99 günlük ekmeklik, 12 günlük etlik, 38 günlük de yemlikten oluşmaktadır.</a:t>
            </a:r>
          </a:p>
          <a:p>
            <a:pPr marL="0" indent="0" algn="just">
              <a:buNone/>
            </a:pPr>
            <a:r>
              <a:rPr lang="tr-TR" dirty="0"/>
              <a:t>   Genelkurmay ikmal ve iaşe merkezi hesaplarını 120.000 insan ve 35.000 hayvan üzerinden yapmıştır. Ancak insan mevcudunun 150.000’e, hayvan sayısının ise 45.000’e çıkarılması durumunda iaşenin 1922 Nisan ayına kadar yeteceği bilinmektedir.</a:t>
            </a:r>
          </a:p>
          <a:p>
            <a:pPr marL="0" indent="0" algn="just">
              <a:buNone/>
            </a:pPr>
            <a:r>
              <a:rPr lang="tr-TR" dirty="0"/>
              <a:t>   Ordunun yiyecek ihtiyacının temini için Maliye ve Milli Savunma Bakanlıkları arasında 14 Kasım 1921’de bir protokol yapılmış ve uygulama aşağıdaki şekilde gerçekleştirilmiştir.</a:t>
            </a:r>
          </a:p>
        </p:txBody>
      </p:sp>
    </p:spTree>
    <p:extLst>
      <p:ext uri="{BB962C8B-B14F-4D97-AF65-F5344CB8AC3E}">
        <p14:creationId xmlns:p14="http://schemas.microsoft.com/office/powerpoint/2010/main" val="842891904"/>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520185F-950E-5929-784F-69AEDB4921A8}"/>
              </a:ext>
            </a:extLst>
          </p:cNvPr>
          <p:cNvSpPr>
            <a:spLocks noGrp="1"/>
          </p:cNvSpPr>
          <p:nvPr>
            <p:ph type="title"/>
          </p:nvPr>
        </p:nvSpPr>
        <p:spPr>
          <a:xfrm>
            <a:off x="0" y="116118"/>
            <a:ext cx="12192000" cy="304799"/>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C5E06662-067B-C0F0-94C6-3D4620862905}"/>
              </a:ext>
            </a:extLst>
          </p:cNvPr>
          <p:cNvSpPr>
            <a:spLocks noGrp="1"/>
          </p:cNvSpPr>
          <p:nvPr>
            <p:ph idx="1"/>
          </p:nvPr>
        </p:nvSpPr>
        <p:spPr>
          <a:xfrm>
            <a:off x="130632" y="667659"/>
            <a:ext cx="11901713" cy="6074229"/>
          </a:xfrm>
        </p:spPr>
        <p:txBody>
          <a:bodyPr/>
          <a:lstStyle/>
          <a:p>
            <a:pPr marL="0" indent="0" algn="just">
              <a:buNone/>
            </a:pPr>
            <a:r>
              <a:rPr lang="tr-TR" dirty="0"/>
              <a:t>  -Batı cephesinde, Ulukışla, Afyon, Eğirdir, Çivril ve Denizli demiryolu hatları üzerinde mevcut ve maliye emrinde bulunan bütün aşar ambarları mevcudu askeri makamlara teslim edilmiş, bundan sonra emir beklemeden bütün aşar gelirleri askeri ambarlara teslim edilmiştir.</a:t>
            </a:r>
          </a:p>
          <a:p>
            <a:pPr marL="0" indent="0" algn="just">
              <a:buNone/>
            </a:pPr>
            <a:r>
              <a:rPr lang="tr-TR" dirty="0"/>
              <a:t>  -Aksaray, Niğde, Konya, </a:t>
            </a:r>
            <a:r>
              <a:rPr lang="tr-TR" dirty="0" err="1"/>
              <a:t>İsparta</a:t>
            </a:r>
            <a:r>
              <a:rPr lang="tr-TR" dirty="0"/>
              <a:t>, Burdur demiryolu üzerinde bulunmayan bütün aşar ambarları mevcudu en yakın demiryolu istasyonundaki askeri ambarlara teslim edilmiştir.</a:t>
            </a:r>
          </a:p>
          <a:p>
            <a:pPr marL="0" indent="0" algn="just">
              <a:buNone/>
            </a:pPr>
            <a:r>
              <a:rPr lang="tr-TR" dirty="0"/>
              <a:t>  -İhtiyaçlarından fazla ambar mevcutları, parayla alınmak suretiyle maliye memurları tarafından askeri memurlara haber verilmiştir.</a:t>
            </a:r>
          </a:p>
          <a:p>
            <a:pPr marL="0" indent="0" algn="just">
              <a:buNone/>
            </a:pPr>
            <a:r>
              <a:rPr lang="tr-TR" dirty="0"/>
              <a:t>  -Maliye Bakanlığı aynı zamanda Yahşihan, </a:t>
            </a:r>
            <a:r>
              <a:rPr lang="tr-TR" dirty="0" err="1"/>
              <a:t>Beylikköprü</a:t>
            </a:r>
            <a:r>
              <a:rPr lang="tr-TR" dirty="0"/>
              <a:t> demiryolu ve dekovil hatları üzerindeki aşar ambarlarıyla Kalecik, Haymana, Bala, Çubuk, Beypazarı, </a:t>
            </a:r>
            <a:r>
              <a:rPr lang="tr-TR" dirty="0" err="1"/>
              <a:t>Kzızlcahamam</a:t>
            </a:r>
            <a:r>
              <a:rPr lang="tr-TR" dirty="0"/>
              <a:t>, Sivrihisar, Mihalıççık maliye ambarları askeri makamlara teslim edilmiştir.</a:t>
            </a:r>
          </a:p>
          <a:p>
            <a:pPr marL="0" indent="0" algn="just">
              <a:buNone/>
            </a:pPr>
            <a:endParaRPr lang="tr-TR" dirty="0"/>
          </a:p>
        </p:txBody>
      </p:sp>
    </p:spTree>
    <p:extLst>
      <p:ext uri="{BB962C8B-B14F-4D97-AF65-F5344CB8AC3E}">
        <p14:creationId xmlns:p14="http://schemas.microsoft.com/office/powerpoint/2010/main" val="4249985945"/>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3412020-515F-51CB-CC3A-3C29B3CAA3ED}"/>
              </a:ext>
            </a:extLst>
          </p:cNvPr>
          <p:cNvSpPr>
            <a:spLocks noGrp="1"/>
          </p:cNvSpPr>
          <p:nvPr>
            <p:ph type="title"/>
          </p:nvPr>
        </p:nvSpPr>
        <p:spPr>
          <a:xfrm>
            <a:off x="116114" y="116115"/>
            <a:ext cx="11974287" cy="145143"/>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2CFA9AFB-4928-9B2A-A26C-0451E108DAD9}"/>
              </a:ext>
            </a:extLst>
          </p:cNvPr>
          <p:cNvSpPr>
            <a:spLocks noGrp="1"/>
          </p:cNvSpPr>
          <p:nvPr>
            <p:ph idx="1"/>
          </p:nvPr>
        </p:nvSpPr>
        <p:spPr>
          <a:xfrm>
            <a:off x="0" y="464458"/>
            <a:ext cx="12090400" cy="6277428"/>
          </a:xfrm>
        </p:spPr>
        <p:txBody>
          <a:bodyPr/>
          <a:lstStyle/>
          <a:p>
            <a:pPr marL="0" indent="0" algn="just">
              <a:buNone/>
            </a:pPr>
            <a:r>
              <a:rPr lang="tr-TR" dirty="0"/>
              <a:t>  -Merkez ordusunda; Tokat, Amasya ve Samsun’da bulunan maliye aşar ambarları mevcudu askeri makamlara teslim edilmiştir.</a:t>
            </a:r>
          </a:p>
          <a:p>
            <a:pPr marL="0" indent="0" algn="just">
              <a:buNone/>
            </a:pPr>
            <a:r>
              <a:rPr lang="tr-TR" dirty="0"/>
              <a:t>  -Doğu cephesinde; Erzincan, Erzurum, Trabzon, Gümüşhane, Bayburt, Kars, Ardahan, Oltu aşar ambarları askeri makamlara teslim edilmiştir.</a:t>
            </a:r>
          </a:p>
          <a:p>
            <a:pPr marL="0" indent="0" algn="just">
              <a:buNone/>
            </a:pPr>
            <a:r>
              <a:rPr lang="tr-TR" dirty="0"/>
              <a:t>   Ancak bunların büyük bölümü Batı Cephesinden uzakta olduğundan nakliye için zamana ihtiyaç bulunmaktadır. Bu nedenle Maliye Bakanlığı bir ay içinde 20.000 ton tahıl alınmasına karar vermiştir.</a:t>
            </a:r>
          </a:p>
          <a:p>
            <a:pPr marL="0" indent="0" algn="just">
              <a:buNone/>
            </a:pPr>
            <a:r>
              <a:rPr lang="tr-TR" dirty="0"/>
              <a:t>   Bakanlar Kurulu ileride doğabilecek ihtiyaçları, gelişmeleri ve muhtemel durumları dikkate alarak İzmit, Bolu, Zonguldak, Çankırı, </a:t>
            </a:r>
            <a:r>
              <a:rPr lang="tr-TR" dirty="0" err="1"/>
              <a:t>İsparta</a:t>
            </a:r>
            <a:r>
              <a:rPr lang="tr-TR" dirty="0"/>
              <a:t>, Burdur, Denizli, Niğde, Ankara, Konya ve Adana illerindeki arpa, yulaf, çavdar, burçak ve buğday ürünlerinin bölge dışına çıkarılmasını yasaklamıştır.</a:t>
            </a:r>
          </a:p>
          <a:p>
            <a:pPr marL="0" indent="0" algn="just">
              <a:buNone/>
            </a:pPr>
            <a:r>
              <a:rPr lang="tr-TR" dirty="0"/>
              <a:t>   Genelkurmay Başkanlığı Batı cephesine vermiş olduğu talimatla erzak alma işlemlerinin mümkün olduğunca düşmana yakın köylerden yapılmasını istemiş, düşmanın buralardan yiyecek temin etmesini engellemiştir.</a:t>
            </a:r>
          </a:p>
          <a:p>
            <a:pPr marL="0" indent="0" algn="just">
              <a:buNone/>
            </a:pPr>
            <a:endParaRPr lang="tr-TR" dirty="0"/>
          </a:p>
        </p:txBody>
      </p:sp>
    </p:spTree>
    <p:extLst>
      <p:ext uri="{BB962C8B-B14F-4D97-AF65-F5344CB8AC3E}">
        <p14:creationId xmlns:p14="http://schemas.microsoft.com/office/powerpoint/2010/main" val="1637395333"/>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066A337-6105-A829-6164-5761033A7CC9}"/>
              </a:ext>
            </a:extLst>
          </p:cNvPr>
          <p:cNvSpPr>
            <a:spLocks noGrp="1"/>
          </p:cNvSpPr>
          <p:nvPr>
            <p:ph type="title"/>
          </p:nvPr>
        </p:nvSpPr>
        <p:spPr>
          <a:xfrm>
            <a:off x="1" y="159660"/>
            <a:ext cx="12061371" cy="232229"/>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5F23FA36-1642-D722-45C5-DFC4FEED7E3A}"/>
              </a:ext>
            </a:extLst>
          </p:cNvPr>
          <p:cNvSpPr>
            <a:spLocks noGrp="1"/>
          </p:cNvSpPr>
          <p:nvPr>
            <p:ph idx="1"/>
          </p:nvPr>
        </p:nvSpPr>
        <p:spPr>
          <a:xfrm>
            <a:off x="116115" y="595089"/>
            <a:ext cx="11945256" cy="6103257"/>
          </a:xfrm>
        </p:spPr>
        <p:txBody>
          <a:bodyPr/>
          <a:lstStyle/>
          <a:p>
            <a:pPr marL="0" indent="0" algn="just">
              <a:buNone/>
            </a:pPr>
            <a:r>
              <a:rPr lang="tr-TR" dirty="0"/>
              <a:t>   Ekmek sıkıntısını önlemek amacıyla da buğdaya çavdar ve yulaf karıştırılmak suretiyle buğday kullanımı azaltılmaya çalışılmıştır. Batı Cephesi yiyecek maddelerinin azaldığını, hayvan yiyeceğinin tükendiğini bildirdiğinde, Milli Savunma Bakanlığı devamlı tedbirler almış sorun yaşanmamasına özen göstermiştir. İhtiyaçlarının yerinden temini için sık sık para göndermiştir.</a:t>
            </a:r>
          </a:p>
          <a:p>
            <a:pPr marL="0" indent="0" algn="just">
              <a:buNone/>
            </a:pPr>
            <a:r>
              <a:rPr lang="tr-TR" dirty="0"/>
              <a:t>   Batı Cephesinin 18.03.1922 tarihinde en son personel ve hayvan mevcuduna göre </a:t>
            </a:r>
            <a:r>
              <a:rPr lang="tr-TR" b="1" dirty="0"/>
              <a:t>günlük</a:t>
            </a:r>
            <a:r>
              <a:rPr lang="tr-TR" dirty="0"/>
              <a:t> olarak ihtiyaç duyduğu yiyecek maddelerinin cins ve miktarı şöyledir. Saman 242 ton, arpa 242 ton, etlik 37,5 ton, yemeklik 37,5 ton, buğday 170 ton, un 120 tondur.</a:t>
            </a:r>
          </a:p>
          <a:p>
            <a:pPr marL="0" indent="0" algn="just">
              <a:buNone/>
            </a:pPr>
            <a:r>
              <a:rPr lang="tr-TR" dirty="0"/>
              <a:t>   Artan parasal sorunlar nedeniyle 30 Mart 1922’de 1. Tümen’de etlik hayvan alınamamış ve erlere et yedirilememiştir. Yine para temin edilemediğinden yiyecek satın alması da gerçekleştirilememiştir. Bu nedenle Tümene yemeklik olarak sadece buğday kırması verilebilmiştir.</a:t>
            </a:r>
          </a:p>
        </p:txBody>
      </p:sp>
    </p:spTree>
    <p:extLst>
      <p:ext uri="{BB962C8B-B14F-4D97-AF65-F5344CB8AC3E}">
        <p14:creationId xmlns:p14="http://schemas.microsoft.com/office/powerpoint/2010/main" val="1537331016"/>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1634861-5A15-A17F-4CE1-8E9E260D8400}"/>
              </a:ext>
            </a:extLst>
          </p:cNvPr>
          <p:cNvSpPr>
            <a:spLocks noGrp="1"/>
          </p:cNvSpPr>
          <p:nvPr>
            <p:ph type="title"/>
          </p:nvPr>
        </p:nvSpPr>
        <p:spPr>
          <a:xfrm>
            <a:off x="130631" y="159657"/>
            <a:ext cx="11930741" cy="217715"/>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8FCF7FF7-E1E3-23DE-5E90-7D31312B04B9}"/>
              </a:ext>
            </a:extLst>
          </p:cNvPr>
          <p:cNvSpPr>
            <a:spLocks noGrp="1"/>
          </p:cNvSpPr>
          <p:nvPr>
            <p:ph idx="1"/>
          </p:nvPr>
        </p:nvSpPr>
        <p:spPr>
          <a:xfrm>
            <a:off x="130631" y="595088"/>
            <a:ext cx="11930741" cy="6183085"/>
          </a:xfrm>
        </p:spPr>
        <p:txBody>
          <a:bodyPr/>
          <a:lstStyle/>
          <a:p>
            <a:pPr marL="0" indent="0" algn="just">
              <a:buNone/>
            </a:pPr>
            <a:r>
              <a:rPr lang="tr-TR" dirty="0"/>
              <a:t>   1922 Haziran ayına gelindiğinde Batı Cephesi Komutanlığında 195.000 insan ve 71.824 hayvan beslenmektedir.  Yiyecek maddeleri için haftalık ayrılan ödenek % 10 oranında eksik gönderildiğinden, hayvan yiyecekleri bazı yerlerde yarıya indirilmiş ya da yeme buğday karıştırılarak beslenmeleri sağlanmıştır. Askerlere ise günlük ortalama 3.000 kalorilik yiyecek verilmeye çalışılmıştır.</a:t>
            </a:r>
          </a:p>
          <a:p>
            <a:pPr marL="0" indent="0" algn="just">
              <a:buNone/>
            </a:pPr>
            <a:r>
              <a:rPr lang="tr-TR" dirty="0"/>
              <a:t>   Tarım ürünlerinin hasat mevsimi olması, bunların toplanarak muhafaza altına alınması, sıcak mevsimde askerlerin geceyi açık arazide geçirmeleri gibi sebepler dikkate alınarak, ilk etapta ilkbahar aylarında planlanan taarruz bu nedenlerle 1922 yazına ertelenmiştir.</a:t>
            </a:r>
          </a:p>
          <a:p>
            <a:pPr marL="0" indent="0" algn="just">
              <a:buNone/>
            </a:pPr>
            <a:r>
              <a:rPr lang="tr-TR" dirty="0"/>
              <a:t>   Böylece yiyecek ihtiyacının hasat mevsiminde toplanarak depolara konmuş ve taarruz sonucu ele geçirilmesi düşünülen yerlerden temin edilmesi planlanmıştır.</a:t>
            </a:r>
          </a:p>
          <a:p>
            <a:pPr marL="0" indent="0" algn="just">
              <a:buNone/>
            </a:pPr>
            <a:r>
              <a:rPr lang="tr-TR" dirty="0"/>
              <a:t>   Batı cephesinin 1 Ağustos 1922 gününe ait iaşe mevcudu 227.807 insan, 79.894 hayvana ulaşmıştır. Bu dönemde hayvan yemleri tam olarak verilememiş, çayıra çıkan hayvanlardan arta kalan yem faal görevdeki hayvanlara verilmiştir.</a:t>
            </a:r>
          </a:p>
        </p:txBody>
      </p:sp>
    </p:spTree>
    <p:extLst>
      <p:ext uri="{BB962C8B-B14F-4D97-AF65-F5344CB8AC3E}">
        <p14:creationId xmlns:p14="http://schemas.microsoft.com/office/powerpoint/2010/main" val="29244596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D3472DF-CF1E-1E22-2807-EBA6D95A42DC}"/>
              </a:ext>
            </a:extLst>
          </p:cNvPr>
          <p:cNvSpPr>
            <a:spLocks noGrp="1"/>
          </p:cNvSpPr>
          <p:nvPr>
            <p:ph type="title"/>
          </p:nvPr>
        </p:nvSpPr>
        <p:spPr>
          <a:xfrm>
            <a:off x="251793" y="365127"/>
            <a:ext cx="11940209" cy="602284"/>
          </a:xfrm>
        </p:spPr>
        <p:txBody>
          <a:bodyPr>
            <a:normAutofit fontScale="90000"/>
          </a:bodyPr>
          <a:lstStyle/>
          <a:p>
            <a:pPr algn="ctr"/>
            <a:r>
              <a:rPr lang="tr-TR" b="1" dirty="0"/>
              <a:t>Devlet Bütçesi Kamu Gelir ve Giderleri</a:t>
            </a:r>
          </a:p>
        </p:txBody>
      </p:sp>
      <p:sp>
        <p:nvSpPr>
          <p:cNvPr id="3" name="İçerik Yer Tutucusu 2">
            <a:extLst>
              <a:ext uri="{FF2B5EF4-FFF2-40B4-BE49-F238E27FC236}">
                <a16:creationId xmlns:a16="http://schemas.microsoft.com/office/drawing/2014/main" id="{AF5639B5-9D1D-D021-6AA2-38CA51A90055}"/>
              </a:ext>
            </a:extLst>
          </p:cNvPr>
          <p:cNvSpPr>
            <a:spLocks noGrp="1"/>
          </p:cNvSpPr>
          <p:nvPr>
            <p:ph idx="1"/>
          </p:nvPr>
        </p:nvSpPr>
        <p:spPr>
          <a:xfrm>
            <a:off x="251793" y="967410"/>
            <a:ext cx="11940209" cy="5890591"/>
          </a:xfrm>
        </p:spPr>
        <p:txBody>
          <a:bodyPr/>
          <a:lstStyle/>
          <a:p>
            <a:pPr marL="0" indent="0" algn="just">
              <a:buNone/>
            </a:pPr>
            <a:r>
              <a:rPr lang="tr-TR" b="1" dirty="0"/>
              <a:t>   YIL              GELİR             GİDER               BÜTÇE AÇIĞI</a:t>
            </a:r>
          </a:p>
          <a:p>
            <a:pPr marL="0" indent="0" algn="just">
              <a:buNone/>
            </a:pPr>
            <a:r>
              <a:rPr lang="tr-TR" dirty="0"/>
              <a:t>   1910      26.015.000      35.694.000    9.679.000   Borçlanmayla kapatılmıştır.</a:t>
            </a:r>
          </a:p>
          <a:p>
            <a:pPr marL="0" indent="0" algn="just">
              <a:buNone/>
            </a:pPr>
            <a:r>
              <a:rPr lang="tr-TR" dirty="0"/>
              <a:t>   1915      26.836.000      35.658.000    8.821.000   Hazine tahviliyle kapatılmıştır. </a:t>
            </a:r>
          </a:p>
          <a:p>
            <a:pPr marL="0" indent="0" algn="just">
              <a:buNone/>
            </a:pPr>
            <a:r>
              <a:rPr lang="tr-TR" dirty="0"/>
              <a:t>   1917      23.584.000      53.305.000   29.720.000  Vergi zamlarıyla kapatılmıştır.</a:t>
            </a:r>
          </a:p>
          <a:p>
            <a:pPr marL="0" indent="0" algn="just">
              <a:buNone/>
            </a:pPr>
            <a:r>
              <a:rPr lang="tr-TR" dirty="0"/>
              <a:t>   1919   34.017.000      92.731.000   58.715.000   Ağnam vergisi iki kat artırılmıştır.</a:t>
            </a:r>
          </a:p>
          <a:p>
            <a:pPr marL="0" indent="0" algn="just">
              <a:buNone/>
            </a:pPr>
            <a:r>
              <a:rPr lang="tr-TR" dirty="0"/>
              <a:t>   Birbirinin izleyen savaşlar ve kaybedilen topraklar ile bozulan </a:t>
            </a:r>
            <a:r>
              <a:rPr lang="tr-TR" dirty="0" err="1"/>
              <a:t>sosyo</a:t>
            </a:r>
            <a:r>
              <a:rPr lang="tr-TR" dirty="0"/>
              <a:t>-ekonomik yapı sonucu ekonomik yaşam gerilemiş, dış borçlar ve verilen ayrıcalıklar ile ekonomik yönden Avrupa ülkelerinin(Düyun-i Umumiye İdaresi) denetimi altına girilmiştir.</a:t>
            </a:r>
          </a:p>
          <a:p>
            <a:pPr marL="0" indent="0" algn="just">
              <a:buNone/>
            </a:pPr>
            <a:r>
              <a:rPr lang="tr-TR" dirty="0"/>
              <a:t>   Az gelişmişlik sanayi ve ticaret, Osmanlı tebaası gayrimüslimleri ile yabancıların elinde olmuş, her türlü ulaşım da yabancıların denetiminde kalmıştır.</a:t>
            </a:r>
          </a:p>
        </p:txBody>
      </p:sp>
    </p:spTree>
    <p:extLst>
      <p:ext uri="{BB962C8B-B14F-4D97-AF65-F5344CB8AC3E}">
        <p14:creationId xmlns:p14="http://schemas.microsoft.com/office/powerpoint/2010/main" val="4140893029"/>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BD150D5-D741-A215-7F4D-69A6A8C73F57}"/>
              </a:ext>
            </a:extLst>
          </p:cNvPr>
          <p:cNvSpPr>
            <a:spLocks noGrp="1"/>
          </p:cNvSpPr>
          <p:nvPr>
            <p:ph type="title"/>
          </p:nvPr>
        </p:nvSpPr>
        <p:spPr>
          <a:xfrm>
            <a:off x="101600" y="130631"/>
            <a:ext cx="11988800" cy="232228"/>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232AC04B-7EFD-4D35-7436-3FB9CE1EFC4E}"/>
              </a:ext>
            </a:extLst>
          </p:cNvPr>
          <p:cNvSpPr>
            <a:spLocks noGrp="1"/>
          </p:cNvSpPr>
          <p:nvPr>
            <p:ph idx="1"/>
          </p:nvPr>
        </p:nvSpPr>
        <p:spPr>
          <a:xfrm>
            <a:off x="101600" y="580574"/>
            <a:ext cx="11988800" cy="6146799"/>
          </a:xfrm>
        </p:spPr>
        <p:txBody>
          <a:bodyPr/>
          <a:lstStyle/>
          <a:p>
            <a:pPr marL="0" indent="0" algn="just">
              <a:buNone/>
            </a:pPr>
            <a:r>
              <a:rPr lang="tr-TR" dirty="0"/>
              <a:t>   1. Ordu birliklerinde 25 Ağustos 1922 akşamına kadar erler ve hayvanlar üzerinde, ağırlıklarda ve kollarda taşınması gereken altı günlük erzak sağlanmıştır. Erler üzerinde üç günlük peksimet ve kumanya, ağırlıklarda 2 günlük ve kollarda ise bir günlük erzak bulunmaktadır.</a:t>
            </a:r>
          </a:p>
          <a:p>
            <a:pPr marL="0" indent="0" algn="just">
              <a:buNone/>
            </a:pPr>
            <a:r>
              <a:rPr lang="tr-TR" dirty="0"/>
              <a:t>   2. Ordu birliklerinde erler üzerinde 2 günlük, birlik ağılıklarında 1 günlük ve tümen kollarında ise 1 günlük demirbaş </a:t>
            </a:r>
            <a:r>
              <a:rPr lang="tr-TR" dirty="0" err="1"/>
              <a:t>erzağın</a:t>
            </a:r>
            <a:r>
              <a:rPr lang="tr-TR" dirty="0"/>
              <a:t> olması sağlanmıştır.</a:t>
            </a:r>
          </a:p>
          <a:p>
            <a:pPr marL="0" indent="0" algn="just">
              <a:buNone/>
            </a:pPr>
            <a:r>
              <a:rPr lang="tr-TR" dirty="0"/>
              <a:t>   25 Ağustos 1922 tarihi itibariyle cephedeki birliklerin 93.214 kaput ve 110.328 giyecek eksiği bulunmaktadır. Kısacası 200.000’i bulan cephe personelinin yarısının elbise ihtiyacı karşılanabilmiştir.</a:t>
            </a:r>
          </a:p>
          <a:p>
            <a:pPr marL="0" indent="0" algn="just">
              <a:buNone/>
            </a:pPr>
            <a:r>
              <a:rPr lang="tr-TR" dirty="0"/>
              <a:t>   Taarruz başlangıcında ordu birlikleri beraberlerinde az miktarda yedek çarık almışlarsa da takip harekatının ilk günlerinde bunlar kullanılmış ve harekatın devamınca erlerin % 50’den fazlası yalınayak kalmıştır.</a:t>
            </a:r>
          </a:p>
          <a:p>
            <a:pPr marL="0" indent="0" algn="just">
              <a:buNone/>
            </a:pPr>
            <a:r>
              <a:rPr lang="tr-TR" dirty="0"/>
              <a:t>   1922 yılı 26 Ağustos’tan Eylül sonuna kadar Yunan ordusundan ganimet olarak alınan giyecek eşyalardan yararlanılarak ihtiyaçların büyük kısmı karşılanmıştır.</a:t>
            </a:r>
          </a:p>
        </p:txBody>
      </p:sp>
    </p:spTree>
    <p:extLst>
      <p:ext uri="{BB962C8B-B14F-4D97-AF65-F5344CB8AC3E}">
        <p14:creationId xmlns:p14="http://schemas.microsoft.com/office/powerpoint/2010/main" val="2347048529"/>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CB404A-F19D-563B-BB22-FFC25AB69541}"/>
              </a:ext>
            </a:extLst>
          </p:cNvPr>
          <p:cNvSpPr>
            <a:spLocks noGrp="1"/>
          </p:cNvSpPr>
          <p:nvPr>
            <p:ph type="title"/>
          </p:nvPr>
        </p:nvSpPr>
        <p:spPr>
          <a:xfrm>
            <a:off x="130631" y="159662"/>
            <a:ext cx="11930741" cy="203199"/>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6C17B9DF-CC2D-D806-ED96-B71C2C9D38A0}"/>
              </a:ext>
            </a:extLst>
          </p:cNvPr>
          <p:cNvSpPr>
            <a:spLocks noGrp="1"/>
          </p:cNvSpPr>
          <p:nvPr>
            <p:ph idx="1"/>
          </p:nvPr>
        </p:nvSpPr>
        <p:spPr>
          <a:xfrm>
            <a:off x="130631" y="580573"/>
            <a:ext cx="11930741" cy="6117771"/>
          </a:xfrm>
        </p:spPr>
        <p:txBody>
          <a:bodyPr/>
          <a:lstStyle/>
          <a:p>
            <a:pPr marL="0" indent="0" algn="just">
              <a:buNone/>
            </a:pPr>
            <a:r>
              <a:rPr lang="tr-TR" dirty="0"/>
              <a:t>   Ordu birlikleri muharebenin ilk günleri olan 26-28 Ağustos günlerinde kısmen çeşitli noktalarda açılan erzak dağıtma noktaları ve yiyecek depolarından ikmallerini sağlamışlardır. 28 Ağustos’tan sonra menzil ambarları ve kolları iyice geride kaldığından birlikler yiyecek ihtiyaçlarını kısmen beraberlerinde götürdükleri demirbaş erzakla, kısmen aşar veya köylerden satın alma ile kısmen de Yunanlılardan ele geçirilen erzakla karşılamışlardır.</a:t>
            </a:r>
          </a:p>
          <a:p>
            <a:pPr marL="0" indent="0" algn="just">
              <a:buNone/>
            </a:pPr>
            <a:r>
              <a:rPr lang="tr-TR" dirty="0"/>
              <a:t>   Yunanlılar geri çekilirken bütün köy, kasaba ve harmanları yakmışlar, fakat birçok istasyonda biriktirdikleri erzakı yakamadan bırakıp gitmişlerdir. Ekmek temini güçleştiğinden, birliklere genelde un ve peksimet verilmiştir. Unlar birliklerce saçlar üzerinde yufka yapılarak giderilmesine çalışılmıştır. </a:t>
            </a:r>
          </a:p>
          <a:p>
            <a:pPr marL="0" indent="0" algn="just">
              <a:buNone/>
            </a:pPr>
            <a:r>
              <a:rPr lang="tr-TR" dirty="0"/>
              <a:t>   Her birliğin etlik hayvanları sürüler halinde arkalarından geldiğinden et sıkıntısı pek çekilmemiştir. Hem havanın çok sıcak olması hem de Yunanlılar geri çekilme güzergahında öldürdükleri insan cesetlerini su kuyularına doldurduğundan takip harekatının belirli dönemlerinde su sıkıntısı çekilmiştir.</a:t>
            </a:r>
          </a:p>
          <a:p>
            <a:pPr marL="0" indent="0" algn="just">
              <a:buNone/>
            </a:pPr>
            <a:endParaRPr lang="tr-TR" dirty="0"/>
          </a:p>
        </p:txBody>
      </p:sp>
    </p:spTree>
    <p:extLst>
      <p:ext uri="{BB962C8B-B14F-4D97-AF65-F5344CB8AC3E}">
        <p14:creationId xmlns:p14="http://schemas.microsoft.com/office/powerpoint/2010/main" val="253627519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1936459-EF22-6B83-EA5A-605C8DFF972F}"/>
              </a:ext>
            </a:extLst>
          </p:cNvPr>
          <p:cNvSpPr>
            <a:spLocks noGrp="1"/>
          </p:cNvSpPr>
          <p:nvPr>
            <p:ph type="title"/>
          </p:nvPr>
        </p:nvSpPr>
        <p:spPr>
          <a:xfrm>
            <a:off x="130631" y="159661"/>
            <a:ext cx="11959771" cy="261257"/>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65DE88B1-A38B-1DA0-2F50-989015C2669C}"/>
              </a:ext>
            </a:extLst>
          </p:cNvPr>
          <p:cNvSpPr>
            <a:spLocks noGrp="1"/>
          </p:cNvSpPr>
          <p:nvPr>
            <p:ph idx="1"/>
          </p:nvPr>
        </p:nvSpPr>
        <p:spPr>
          <a:xfrm>
            <a:off x="130631" y="537029"/>
            <a:ext cx="11959771" cy="6161315"/>
          </a:xfrm>
        </p:spPr>
        <p:txBody>
          <a:bodyPr/>
          <a:lstStyle/>
          <a:p>
            <a:pPr marL="0" indent="0" algn="just">
              <a:buNone/>
            </a:pPr>
            <a:r>
              <a:rPr lang="tr-TR" dirty="0"/>
              <a:t>   Batı cephesi ordularının menzil teşkilatlarında 1 Eylül 1922 tarihine kadar bir değişiklik olmamış bu tarihten sonra dağılan ve güç kaybeden yunan ordusuna karşı takip harekatı başlamıştır. Harekatın hızlı gelişmesi üzerine yiyecek ikmal maddelerinin birliklere yetiştirilemediğini gören Genelkurmay Başkanı verdiği emirle Batı Cephesinin menzil bölgesi Eskişehir-Kütahya-Afyon demiryolunun batısına alınmış, ordular İzmir önlerine yaklaştıkça erzak ambarları da ileriye taşınmış ve ihtiyaç duyulan ileri noktalarda yeni erzak ambarları açılmıştır. Ancak  takip harekatı sırasında ordu birlikleri çok hızlı hareket ettiklerinden menzil teşkilatları ve lojistik unsurlar buna ayak uyduramamıştır.</a:t>
            </a:r>
          </a:p>
          <a:p>
            <a:pPr marL="0" indent="0" algn="just">
              <a:buNone/>
            </a:pPr>
            <a:r>
              <a:rPr lang="tr-TR" dirty="0"/>
              <a:t>   Yunan ordusunun ateş üstünlüğünü tesirsiz kılabilmek için yapılacak taarruzun bir baskın şeklinde olması zorunluydu. Yunan cephesinin bir kesimine ani bir darbe indirilerek cephe çökertilmeli, en kısa zamanda kesin sonuca gidilmeliydi. </a:t>
            </a:r>
          </a:p>
          <a:p>
            <a:pPr marL="0" indent="0" algn="just">
              <a:buNone/>
            </a:pPr>
            <a:r>
              <a:rPr lang="tr-TR" dirty="0"/>
              <a:t>   Taarruzun kesin sonuçtan uzaklaşması ve uzun sürecek tüketme </a:t>
            </a:r>
            <a:r>
              <a:rPr lang="tr-TR" dirty="0" err="1"/>
              <a:t>muharabesine</a:t>
            </a:r>
            <a:r>
              <a:rPr lang="tr-TR" dirty="0"/>
              <a:t> dönüşmesi son derece tehlikeli olabilirdi.</a:t>
            </a:r>
          </a:p>
        </p:txBody>
      </p:sp>
    </p:spTree>
    <p:extLst>
      <p:ext uri="{BB962C8B-B14F-4D97-AF65-F5344CB8AC3E}">
        <p14:creationId xmlns:p14="http://schemas.microsoft.com/office/powerpoint/2010/main" val="259785703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2E8CC1A-8182-F7BA-94A4-6226A70C2828}"/>
              </a:ext>
            </a:extLst>
          </p:cNvPr>
          <p:cNvSpPr>
            <a:spLocks noGrp="1"/>
          </p:cNvSpPr>
          <p:nvPr>
            <p:ph type="title"/>
          </p:nvPr>
        </p:nvSpPr>
        <p:spPr>
          <a:xfrm>
            <a:off x="145146" y="145146"/>
            <a:ext cx="11887199" cy="261257"/>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F2A060F4-A4CC-B33C-4788-0CEE023D4ADD}"/>
              </a:ext>
            </a:extLst>
          </p:cNvPr>
          <p:cNvSpPr>
            <a:spLocks noGrp="1"/>
          </p:cNvSpPr>
          <p:nvPr>
            <p:ph idx="1"/>
          </p:nvPr>
        </p:nvSpPr>
        <p:spPr>
          <a:xfrm>
            <a:off x="145146" y="609601"/>
            <a:ext cx="11887199" cy="5979887"/>
          </a:xfrm>
        </p:spPr>
        <p:txBody>
          <a:bodyPr>
            <a:normAutofit lnSpcReduction="10000"/>
          </a:bodyPr>
          <a:lstStyle/>
          <a:p>
            <a:pPr marL="0" indent="0" algn="just">
              <a:buNone/>
            </a:pPr>
            <a:r>
              <a:rPr lang="tr-TR" dirty="0"/>
              <a:t>   Bir yıl önce Ankara’yı ele geçirmek için genel taarruza kalkışan Yunanlıların taarruzlarının Sakarya’da karşılıklı tüketme ve tüketmeme yarışına dönüştüğü, 22 gün 22 gecelik bir muharebeden sonra Yunanlıların büyük bir bozguna uğradıkları unutulmamalıydı.</a:t>
            </a:r>
          </a:p>
          <a:p>
            <a:pPr marL="0" indent="0" algn="just">
              <a:buNone/>
            </a:pPr>
            <a:r>
              <a:rPr lang="tr-TR" dirty="0"/>
              <a:t>   Büyük umutlar bağlanan bu taarruzun, uzun sürecek bir muharebe halini alması karşısında Anadolu’da bir tükenişle karşı karşıya kalabilirdir. Bu nedenle, taarruz bir baskın şeklinde başlatılmalı ve hızla kesin sonuca yönelecek biçimde geliştirilmeliydi.</a:t>
            </a:r>
          </a:p>
          <a:p>
            <a:pPr marL="0" indent="0" algn="just">
              <a:buNone/>
            </a:pPr>
            <a:r>
              <a:rPr lang="tr-TR" dirty="0"/>
              <a:t>   Bu görüşün ışığı altında, genel hatlarıyla Gemlik körfezi, İznik gölü, Bilecik, Eskişehir, Afyon ve Menderes ırmağı doğrultusunda </a:t>
            </a:r>
            <a:r>
              <a:rPr lang="tr-TR" dirty="0" err="1"/>
              <a:t>yığınaklı</a:t>
            </a:r>
            <a:r>
              <a:rPr lang="tr-TR" dirty="0"/>
              <a:t> mevzilere sahip Yunan cephesinin güney kanadına bir baskınla taarruzun başlatılmasına karar verilmişti.</a:t>
            </a:r>
          </a:p>
          <a:p>
            <a:pPr marL="0" indent="0" algn="just">
              <a:buNone/>
            </a:pPr>
            <a:r>
              <a:rPr lang="tr-TR" dirty="0"/>
              <a:t>   Taarruz planının başarıya ulaşması ise büyük ölçüde taarruz zamanının özellikle sıklet merkezinin düşmandan gizlenmesine ve ani baskının yapılmasına bağlı bulunuyordu.</a:t>
            </a:r>
          </a:p>
        </p:txBody>
      </p:sp>
    </p:spTree>
    <p:extLst>
      <p:ext uri="{BB962C8B-B14F-4D97-AF65-F5344CB8AC3E}">
        <p14:creationId xmlns:p14="http://schemas.microsoft.com/office/powerpoint/2010/main" val="112349269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1BD3911-7BB6-D49F-48C4-1C557CF8F65C}"/>
              </a:ext>
            </a:extLst>
          </p:cNvPr>
          <p:cNvSpPr>
            <a:spLocks noGrp="1"/>
          </p:cNvSpPr>
          <p:nvPr>
            <p:ph type="title"/>
          </p:nvPr>
        </p:nvSpPr>
        <p:spPr>
          <a:xfrm>
            <a:off x="188687" y="188687"/>
            <a:ext cx="11858171" cy="145143"/>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17C73802-00B3-249C-D55C-871730945D22}"/>
              </a:ext>
            </a:extLst>
          </p:cNvPr>
          <p:cNvSpPr>
            <a:spLocks noGrp="1"/>
          </p:cNvSpPr>
          <p:nvPr>
            <p:ph idx="1"/>
          </p:nvPr>
        </p:nvSpPr>
        <p:spPr>
          <a:xfrm>
            <a:off x="188689" y="551543"/>
            <a:ext cx="11858169" cy="6117771"/>
          </a:xfrm>
        </p:spPr>
        <p:txBody>
          <a:bodyPr/>
          <a:lstStyle/>
          <a:p>
            <a:pPr marL="0" indent="0" algn="just">
              <a:buNone/>
            </a:pPr>
            <a:r>
              <a:rPr lang="tr-TR" dirty="0"/>
              <a:t>   Çünkü Yunanlıların, taarruzumuzu önceden haber alması ve güney kanadına yığınak ve takviye yapmasına neden olabilirdi. Taarruz planının gerçekleşmesi için yığınağın ve birliklerin kaydırılmasının gizlice yapılmasına son derece önem verilmiştir.</a:t>
            </a:r>
          </a:p>
          <a:p>
            <a:pPr marL="0" indent="0" algn="just">
              <a:buNone/>
            </a:pPr>
            <a:r>
              <a:rPr lang="tr-TR" dirty="0"/>
              <a:t>   Birliklerimiz her türlü yürüyüşü gece yapmışlar, gündüzleri köylerde ve ağaç altında dinlenmişler, böylece yunan keşif uçaklarının dikkatlerinden uzak kalmışlardır.  Güneye gece yapılan birlik kaydırmalarının </a:t>
            </a:r>
            <a:r>
              <a:rPr lang="tr-TR" dirty="0" err="1"/>
              <a:t>dkkat</a:t>
            </a:r>
            <a:r>
              <a:rPr lang="tr-TR" dirty="0"/>
              <a:t> çekmemesi için benzer çalışmalar diğer bölgelerde görsel anlamda yapılmıştır. Bazı birliklere düşmanı yanıltmak amacıyla  özellikle yürüyüşler yaptırılmıştır.</a:t>
            </a:r>
          </a:p>
          <a:p>
            <a:pPr marL="0" indent="0" algn="just">
              <a:buNone/>
            </a:pPr>
            <a:r>
              <a:rPr lang="tr-TR" dirty="0"/>
              <a:t>   Taarruzun sıklet merkezinin oluşturulması için yapılan yığınaklar ve kuvvetlerimizin bir kısmının güneye kaydırılması Yunanlılar tarafından anlaşılamamış ve öğrenilememiştir. </a:t>
            </a:r>
          </a:p>
        </p:txBody>
      </p:sp>
    </p:spTree>
    <p:extLst>
      <p:ext uri="{BB962C8B-B14F-4D97-AF65-F5344CB8AC3E}">
        <p14:creationId xmlns:p14="http://schemas.microsoft.com/office/powerpoint/2010/main" val="275149828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8BA877B-B64A-F584-CB24-4A4BBF798F06}"/>
              </a:ext>
            </a:extLst>
          </p:cNvPr>
          <p:cNvSpPr>
            <a:spLocks noGrp="1"/>
          </p:cNvSpPr>
          <p:nvPr>
            <p:ph type="title"/>
          </p:nvPr>
        </p:nvSpPr>
        <p:spPr>
          <a:xfrm>
            <a:off x="174172" y="130629"/>
            <a:ext cx="11872685" cy="217715"/>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DBBF7660-9B2A-F292-0253-B8A4DFBA6CFB}"/>
              </a:ext>
            </a:extLst>
          </p:cNvPr>
          <p:cNvSpPr>
            <a:spLocks noGrp="1"/>
          </p:cNvSpPr>
          <p:nvPr>
            <p:ph idx="1"/>
          </p:nvPr>
        </p:nvSpPr>
        <p:spPr>
          <a:xfrm>
            <a:off x="174172" y="580574"/>
            <a:ext cx="11872685" cy="6146799"/>
          </a:xfrm>
        </p:spPr>
        <p:txBody>
          <a:bodyPr/>
          <a:lstStyle/>
          <a:p>
            <a:pPr marL="0" indent="0" algn="just">
              <a:buNone/>
            </a:pPr>
            <a:r>
              <a:rPr lang="tr-TR" dirty="0"/>
              <a:t>   Kuzeyde bulunan 2’nci Ordunun bazı birlikleri kesin sonuçlu taarruzu yürütecek olan güneydeki 1’nci Ordu bölgesine getirilmiş, Afyon’un güney doğusunda bir sıklet merkezi kurulmuştur.</a:t>
            </a:r>
          </a:p>
          <a:p>
            <a:pPr marL="0" indent="0" algn="just">
              <a:buNone/>
            </a:pPr>
            <a:r>
              <a:rPr lang="tr-TR" dirty="0"/>
              <a:t>   Düşmanın güney kanadına, Afyon-</a:t>
            </a:r>
            <a:r>
              <a:rPr lang="tr-TR" dirty="0" err="1"/>
              <a:t>Ahur</a:t>
            </a:r>
            <a:r>
              <a:rPr lang="tr-TR" dirty="0"/>
              <a:t> dağı kesimine bir baskın </a:t>
            </a:r>
            <a:r>
              <a:rPr lang="tr-TR" dirty="0" err="1"/>
              <a:t>taaruzu</a:t>
            </a:r>
            <a:r>
              <a:rPr lang="tr-TR" dirty="0"/>
              <a:t> yapılması planlanmış, düşmanın güney kanadının kuzeye atılması, İzmir’le bağlantısının kesilmesi, takviye ve ikmal almasının önlenerek Yunan kuvvetlerinin ezilmesi ve yok edilmesi düşünülmüştür.</a:t>
            </a:r>
          </a:p>
          <a:p>
            <a:pPr marL="0" indent="0" algn="just">
              <a:buNone/>
            </a:pPr>
            <a:r>
              <a:rPr lang="tr-TR" dirty="0"/>
              <a:t>   Bu sırada kuzeydeki 2’nci Ordunun Sakarya’dan Afyon’a kadar uzanan geniş cephedeki düşmanın büyük kısmına taarruz ederek onu karşısında tutması, Kocaeli ve Menderes boyundaki birliklerimizin ise ani baskılarla Yunan kuvvetlerini oyalaması planlanmıştır.</a:t>
            </a:r>
          </a:p>
          <a:p>
            <a:pPr marL="0" indent="0" algn="just">
              <a:buNone/>
            </a:pPr>
            <a:r>
              <a:rPr lang="tr-TR" dirty="0"/>
              <a:t>   Büyük Taarruz 26 Ağustos günü sabahı şiddetli topçu ateşi ile başlamıştır. Afyon bölgesindeki taarruzun ağırlık merkezinde istenilen ve beklenen sonuç alınamamış, ancak yunan mevzileri iyice sarsılmıştır.</a:t>
            </a:r>
          </a:p>
        </p:txBody>
      </p:sp>
    </p:spTree>
    <p:extLst>
      <p:ext uri="{BB962C8B-B14F-4D97-AF65-F5344CB8AC3E}">
        <p14:creationId xmlns:p14="http://schemas.microsoft.com/office/powerpoint/2010/main" val="3641496392"/>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3146DF0-78FD-6D5C-2E05-E1282F6EE5BB}"/>
              </a:ext>
            </a:extLst>
          </p:cNvPr>
          <p:cNvSpPr>
            <a:spLocks noGrp="1"/>
          </p:cNvSpPr>
          <p:nvPr>
            <p:ph type="title"/>
          </p:nvPr>
        </p:nvSpPr>
        <p:spPr>
          <a:xfrm>
            <a:off x="130631" y="130631"/>
            <a:ext cx="11916227" cy="130628"/>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B9744D95-2D85-793D-039A-2BC52AF5177C}"/>
              </a:ext>
            </a:extLst>
          </p:cNvPr>
          <p:cNvSpPr>
            <a:spLocks noGrp="1"/>
          </p:cNvSpPr>
          <p:nvPr>
            <p:ph idx="1"/>
          </p:nvPr>
        </p:nvSpPr>
        <p:spPr>
          <a:xfrm>
            <a:off x="130631" y="493487"/>
            <a:ext cx="11916227" cy="6233884"/>
          </a:xfrm>
        </p:spPr>
        <p:txBody>
          <a:bodyPr/>
          <a:lstStyle/>
          <a:p>
            <a:pPr marL="0" indent="0" algn="just">
              <a:buNone/>
            </a:pPr>
            <a:r>
              <a:rPr lang="tr-TR" dirty="0"/>
              <a:t>   Türk süvari Kolordusu ise gece </a:t>
            </a:r>
            <a:r>
              <a:rPr lang="tr-TR" dirty="0" err="1"/>
              <a:t>Ahur</a:t>
            </a:r>
            <a:r>
              <a:rPr lang="tr-TR" dirty="0"/>
              <a:t> dağını aşarak Yunan cephesinin gerisine, Sincanlı ovasına inmiş ve düşmanın cephe gerisinde demiryolunu ve telgraf hatlarını kesmiştir. 27 Ağustos’ta Yunan direnişi kırılarak, Afyon’un batısında cephe yarılmıştır.</a:t>
            </a:r>
          </a:p>
          <a:p>
            <a:pPr marL="0" indent="0" algn="just">
              <a:buNone/>
            </a:pPr>
            <a:r>
              <a:rPr lang="tr-TR" dirty="0"/>
              <a:t>   28 Ağustos’ta ise bütün cephe yarılmış, güneyden kuzeye doğru ve doğudan ilerleyen Türk kuvvetleri Yunan ordusunu ikiye ayırmış, büyük bölümünü çember içine alacak duruma girmiştir.</a:t>
            </a:r>
          </a:p>
          <a:p>
            <a:pPr marL="0" indent="0" algn="just">
              <a:buNone/>
            </a:pPr>
            <a:r>
              <a:rPr lang="tr-TR" dirty="0"/>
              <a:t>   29 Ağustos’ta başarılı bir şekilde genel taarruzu geliştiren Türk kuvvetleri, Yunan kuvvetlerinin önemli bir bölümünü saran çemberi olgunlaştırmışlardır.</a:t>
            </a:r>
          </a:p>
          <a:p>
            <a:pPr marL="0" indent="0" algn="just">
              <a:buNone/>
            </a:pPr>
            <a:r>
              <a:rPr lang="tr-TR" dirty="0"/>
              <a:t>   30 Ağustos günü yapılan çarpışmalar neticesinde, çember içinde kalan yaklaşık 50.000 dolayındaki Yunan kuvveti, Türk kuvvetlerince yok edilmek ve esir alınmak suretiyle savaş dışı bırakılmıştır. Tarihe Başkomutanlık Meydan Muharebesi adıyla geçen muharebe, Anadolu’nun kesin zaferiyle sonuçlanmıştır.</a:t>
            </a:r>
          </a:p>
        </p:txBody>
      </p:sp>
    </p:spTree>
    <p:extLst>
      <p:ext uri="{BB962C8B-B14F-4D97-AF65-F5344CB8AC3E}">
        <p14:creationId xmlns:p14="http://schemas.microsoft.com/office/powerpoint/2010/main" val="2205967906"/>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39DC9C6-3D38-6F06-87A9-D680E13E55AB}"/>
              </a:ext>
            </a:extLst>
          </p:cNvPr>
          <p:cNvSpPr>
            <a:spLocks noGrp="1"/>
          </p:cNvSpPr>
          <p:nvPr>
            <p:ph type="title"/>
          </p:nvPr>
        </p:nvSpPr>
        <p:spPr>
          <a:xfrm>
            <a:off x="0" y="203204"/>
            <a:ext cx="12192000" cy="188685"/>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36F85161-C09B-C5C9-572C-0E955C62FA37}"/>
              </a:ext>
            </a:extLst>
          </p:cNvPr>
          <p:cNvSpPr>
            <a:spLocks noGrp="1"/>
          </p:cNvSpPr>
          <p:nvPr>
            <p:ph idx="1"/>
          </p:nvPr>
        </p:nvSpPr>
        <p:spPr>
          <a:xfrm>
            <a:off x="130631" y="638629"/>
            <a:ext cx="11930741" cy="6016171"/>
          </a:xfrm>
        </p:spPr>
        <p:txBody>
          <a:bodyPr/>
          <a:lstStyle/>
          <a:p>
            <a:pPr marL="0" indent="0" algn="just">
              <a:buNone/>
            </a:pPr>
            <a:r>
              <a:rPr lang="tr-TR" dirty="0"/>
              <a:t>   Belkemiği kırılan Yunan ordusunda esir olmaktan kurtulanlar dağılmaya ve geri çekilmeye başlayınca Türk Ordusu da hızla düşmanı izlemeye başlamıştır. 1 Eylül’de Türk Ordusu ilkel taşıt araçları ile ikmal yapabileceği 100 kilometrelik hareket alanının uç noktasına ulaşmış, Uşak’ı yunan istilasından </a:t>
            </a:r>
            <a:r>
              <a:rPr lang="tr-TR" dirty="0" err="1"/>
              <a:t>kurtamıştır</a:t>
            </a:r>
            <a:r>
              <a:rPr lang="tr-TR" dirty="0"/>
              <a:t>.</a:t>
            </a:r>
          </a:p>
          <a:p>
            <a:pPr marL="0" indent="0" algn="just">
              <a:buNone/>
            </a:pPr>
            <a:r>
              <a:rPr lang="tr-TR" dirty="0"/>
              <a:t>  Bundan sonra, düşmanın yakamadığı yerlerdeki ambarlardan ve düşmanını yok etme fırsatı bulamadan terk etmek zorunda kaldığı yiyecek stoklarından yararlanarak yıldırım hızıyla İzmir’e akmak olmuştur.</a:t>
            </a:r>
          </a:p>
          <a:p>
            <a:pPr marL="0" indent="0" algn="just">
              <a:buNone/>
            </a:pPr>
            <a:r>
              <a:rPr lang="tr-TR" dirty="0"/>
              <a:t>   2 Eylül’de Yunan Başkomutanı General </a:t>
            </a:r>
            <a:r>
              <a:rPr lang="tr-TR" dirty="0" err="1"/>
              <a:t>Trikopis’le</a:t>
            </a:r>
            <a:r>
              <a:rPr lang="tr-TR" dirty="0"/>
              <a:t> birlikte 300 subay ve 5.000 er esir alınmıştır. 3 Eylül günü İnönü mevzilerinde şiddetli çarpışmalar olmuş, tutunamayan Yunan kuvvetleri Burs yönüne çekilmeye başlamıştır.</a:t>
            </a:r>
          </a:p>
          <a:p>
            <a:pPr marL="0" indent="0" algn="just">
              <a:buNone/>
            </a:pPr>
            <a:r>
              <a:rPr lang="tr-TR" dirty="0"/>
              <a:t>   Türk ordusu her yönde şiddetli taarruzları sürdürerek hızla ilerlemeye devam etmiştir.</a:t>
            </a:r>
          </a:p>
        </p:txBody>
      </p:sp>
    </p:spTree>
    <p:extLst>
      <p:ext uri="{BB962C8B-B14F-4D97-AF65-F5344CB8AC3E}">
        <p14:creationId xmlns:p14="http://schemas.microsoft.com/office/powerpoint/2010/main" val="3157062436"/>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0D39935-2590-8F4E-4950-1381077D0E49}"/>
              </a:ext>
            </a:extLst>
          </p:cNvPr>
          <p:cNvSpPr>
            <a:spLocks noGrp="1"/>
          </p:cNvSpPr>
          <p:nvPr>
            <p:ph type="title"/>
          </p:nvPr>
        </p:nvSpPr>
        <p:spPr>
          <a:xfrm>
            <a:off x="101600" y="101602"/>
            <a:ext cx="12090400" cy="246743"/>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44E6501B-2160-2251-C892-C819E30CC33E}"/>
              </a:ext>
            </a:extLst>
          </p:cNvPr>
          <p:cNvSpPr>
            <a:spLocks noGrp="1"/>
          </p:cNvSpPr>
          <p:nvPr>
            <p:ph idx="1"/>
          </p:nvPr>
        </p:nvSpPr>
        <p:spPr>
          <a:xfrm>
            <a:off x="101601" y="551543"/>
            <a:ext cx="11974287" cy="6204856"/>
          </a:xfrm>
        </p:spPr>
        <p:txBody>
          <a:bodyPr/>
          <a:lstStyle/>
          <a:p>
            <a:pPr marL="0" indent="0" algn="just">
              <a:buNone/>
            </a:pPr>
            <a:r>
              <a:rPr lang="tr-TR" dirty="0"/>
              <a:t>   Çok sayıda esir ve kayıp veren Yunan kuvvetlerinden kurtulabilenler, geldikleri gibi deniz yoluyla gidebilmek için İzmir, Bandırma ve Yalova gibi kıyı şehirlerine ulaşmaya çalışmışlardır.</a:t>
            </a:r>
          </a:p>
          <a:p>
            <a:pPr marL="0" indent="0" algn="just">
              <a:buNone/>
            </a:pPr>
            <a:r>
              <a:rPr lang="tr-TR" dirty="0"/>
              <a:t>   Uşak-İzmir arası kuş uçuşu yaklaşık 200 kilometre olup Türk süvarisi </a:t>
            </a:r>
            <a:r>
              <a:rPr lang="tr-TR" dirty="0" err="1"/>
              <a:t>düşmala</a:t>
            </a:r>
            <a:r>
              <a:rPr lang="tr-TR" dirty="0"/>
              <a:t> vuruşarak bu mesafeyi bir haftada almış ve 9 Eylül 1922’de İzmir’e girmiştir. Bu birlikler vuruşarak ve güvenlik önlemi alarak günde ortalama 30-35 kilometre hızla ilerlemişlerdir.</a:t>
            </a:r>
          </a:p>
          <a:p>
            <a:pPr marL="0" indent="0" algn="just">
              <a:buNone/>
            </a:pPr>
            <a:r>
              <a:rPr lang="tr-TR" dirty="0"/>
              <a:t>   Birliklerin yiyecek ihtiyacı ise ele geçirdikleri yerlerden sağlanmıştır. Her gün yeni şehir ve kasabalar kurtarılmış, en son Yunan askerleri de 17 Eylül’de Bandırma’dan gemilere doluşarak Anadolu’yu </a:t>
            </a:r>
            <a:r>
              <a:rPr lang="tr-TR"/>
              <a:t>terk etmişlerdir.</a:t>
            </a:r>
            <a:endParaRPr lang="tr-TR" dirty="0"/>
          </a:p>
        </p:txBody>
      </p:sp>
    </p:spTree>
    <p:extLst>
      <p:ext uri="{BB962C8B-B14F-4D97-AF65-F5344CB8AC3E}">
        <p14:creationId xmlns:p14="http://schemas.microsoft.com/office/powerpoint/2010/main" val="4253642937"/>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A9A0B20-FD16-868C-DC7D-C3187C2683CC}"/>
              </a:ext>
            </a:extLst>
          </p:cNvPr>
          <p:cNvSpPr>
            <a:spLocks noGrp="1"/>
          </p:cNvSpPr>
          <p:nvPr>
            <p:ph type="title"/>
          </p:nvPr>
        </p:nvSpPr>
        <p:spPr>
          <a:xfrm>
            <a:off x="0" y="130629"/>
            <a:ext cx="12192000" cy="159657"/>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E4D554C1-033A-1FB5-DA57-B9F0918DEF7B}"/>
              </a:ext>
            </a:extLst>
          </p:cNvPr>
          <p:cNvSpPr>
            <a:spLocks noGrp="1"/>
          </p:cNvSpPr>
          <p:nvPr>
            <p:ph idx="1"/>
          </p:nvPr>
        </p:nvSpPr>
        <p:spPr>
          <a:xfrm>
            <a:off x="0" y="435429"/>
            <a:ext cx="12192000" cy="6291942"/>
          </a:xfrm>
        </p:spPr>
        <p:txBody>
          <a:bodyPr>
            <a:normAutofit/>
          </a:bodyPr>
          <a:lstStyle/>
          <a:p>
            <a:pPr marL="0" indent="0" algn="ctr">
              <a:buNone/>
            </a:pPr>
            <a:endParaRPr lang="tr-TR" sz="4000" dirty="0"/>
          </a:p>
          <a:p>
            <a:pPr marL="0" indent="0" algn="ctr">
              <a:buNone/>
            </a:pPr>
            <a:r>
              <a:rPr lang="tr-TR" sz="4000" b="1" dirty="0"/>
              <a:t>TÜRKİYE CUMHURİYETİNİN KURUCUSU </a:t>
            </a:r>
          </a:p>
          <a:p>
            <a:pPr marL="0" indent="0" algn="ctr">
              <a:buNone/>
            </a:pPr>
            <a:r>
              <a:rPr lang="tr-TR" sz="4000" b="1" dirty="0"/>
              <a:t>MUSTAFA KEMAL ATATÜRK </a:t>
            </a:r>
          </a:p>
          <a:p>
            <a:pPr marL="0" indent="0" algn="ctr">
              <a:buNone/>
            </a:pPr>
            <a:r>
              <a:rPr lang="tr-TR" sz="4000" b="1" dirty="0"/>
              <a:t>VE </a:t>
            </a:r>
          </a:p>
          <a:p>
            <a:pPr marL="0" indent="0" algn="ctr">
              <a:buNone/>
            </a:pPr>
            <a:r>
              <a:rPr lang="tr-TR" sz="4000" b="1"/>
              <a:t>MİLLİ </a:t>
            </a:r>
            <a:r>
              <a:rPr lang="tr-TR" sz="4000" b="1" dirty="0"/>
              <a:t>MÜCADELE KAHRAMANLARINI</a:t>
            </a:r>
          </a:p>
          <a:p>
            <a:pPr marL="0" indent="0" algn="ctr">
              <a:buNone/>
            </a:pPr>
            <a:r>
              <a:rPr lang="tr-TR" sz="4000" b="1" dirty="0"/>
              <a:t> RAHMET, MİNNET VE ŞÜKRANLA ANIYORUZ.</a:t>
            </a:r>
          </a:p>
        </p:txBody>
      </p:sp>
    </p:spTree>
    <p:extLst>
      <p:ext uri="{BB962C8B-B14F-4D97-AF65-F5344CB8AC3E}">
        <p14:creationId xmlns:p14="http://schemas.microsoft.com/office/powerpoint/2010/main" val="36346164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C5B58C9-45E4-A136-0F94-77A986FADFD0}"/>
              </a:ext>
            </a:extLst>
          </p:cNvPr>
          <p:cNvSpPr>
            <a:spLocks noGrp="1"/>
          </p:cNvSpPr>
          <p:nvPr>
            <p:ph type="title"/>
          </p:nvPr>
        </p:nvSpPr>
        <p:spPr>
          <a:xfrm>
            <a:off x="106019" y="251794"/>
            <a:ext cx="11926957" cy="45719"/>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021B9653-78B2-1FA4-3061-B2637E0B1EC3}"/>
              </a:ext>
            </a:extLst>
          </p:cNvPr>
          <p:cNvSpPr>
            <a:spLocks noGrp="1"/>
          </p:cNvSpPr>
          <p:nvPr>
            <p:ph idx="1"/>
          </p:nvPr>
        </p:nvSpPr>
        <p:spPr>
          <a:xfrm>
            <a:off x="106019" y="721581"/>
            <a:ext cx="11926957" cy="5884631"/>
          </a:xfrm>
        </p:spPr>
        <p:txBody>
          <a:bodyPr/>
          <a:lstStyle/>
          <a:p>
            <a:pPr marL="0" indent="0" algn="just">
              <a:buNone/>
            </a:pPr>
            <a:r>
              <a:rPr lang="tr-TR" dirty="0"/>
              <a:t>   Osmanlı devleti gelirleri; aşar, arazi, bina, özel ormanlar, hayvanlar, madenler, su ve kara avı, gümrük ve damga vergileri, gemi, tapu, pasaport ve konsolosluk harçları ile tuz, tütün, av malzemeleri ve tütün tekellerinden oluşmaktadır.</a:t>
            </a:r>
          </a:p>
          <a:p>
            <a:pPr marL="0" indent="0" algn="just">
              <a:buNone/>
            </a:pPr>
            <a:r>
              <a:rPr lang="tr-TR" dirty="0"/>
              <a:t>   Ancak  bu gelirlerin önemli bir bölümü yabancı ve dış borç alacakları adına Düyun-u Umumiye İdaresine bırakılmıştır. 19 Mayıs 1919’da yürürlükte olan vergi, harç ve tekel gelirlerine ilişkin gelir kanunları Kurtuluş Savaşı boyunca da uygulanmış ve savaşı finanse ederek devlet gelirlerinin temelini bu gelir kanunları teşkil etmiştir.</a:t>
            </a:r>
          </a:p>
          <a:p>
            <a:pPr marL="0" indent="0" algn="just">
              <a:buNone/>
            </a:pPr>
            <a:r>
              <a:rPr lang="tr-TR" dirty="0"/>
              <a:t>   Mali yönden dar boğazlara girildiğinde yeni gelir kanunları çıkarılmakla birlikte 1919 yılından sonra da uygulana gelen bu kanunların temel nitelikleri korunarak yalnızca vergi nispet ve oranlarını artırması yoluna gidilmiştir.</a:t>
            </a:r>
          </a:p>
          <a:p>
            <a:pPr marL="0" indent="0" algn="just">
              <a:buNone/>
            </a:pPr>
            <a:r>
              <a:rPr lang="tr-TR" dirty="0"/>
              <a:t>   Trablusgarp savaşından itibaren savaş bütçeleri hazırlanmıştır. Bu durum kurtuluş savaşı süresince de devam etmiştir. Trablusgarp ve Balkan savaşının devlete maliyeti 30 milyon Osmanlı lirasıdır.</a:t>
            </a:r>
          </a:p>
        </p:txBody>
      </p:sp>
    </p:spTree>
    <p:extLst>
      <p:ext uri="{BB962C8B-B14F-4D97-AF65-F5344CB8AC3E}">
        <p14:creationId xmlns:p14="http://schemas.microsoft.com/office/powerpoint/2010/main" val="34723813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558DE3D-832B-5F60-5D80-E1391F58FE4C}"/>
              </a:ext>
            </a:extLst>
          </p:cNvPr>
          <p:cNvSpPr>
            <a:spLocks noGrp="1"/>
          </p:cNvSpPr>
          <p:nvPr>
            <p:ph type="title"/>
          </p:nvPr>
        </p:nvSpPr>
        <p:spPr>
          <a:xfrm>
            <a:off x="278297" y="437325"/>
            <a:ext cx="11728175" cy="79513"/>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7712DFD2-5D62-7D59-A679-7E7744FDB6D9}"/>
              </a:ext>
            </a:extLst>
          </p:cNvPr>
          <p:cNvSpPr>
            <a:spLocks noGrp="1"/>
          </p:cNvSpPr>
          <p:nvPr>
            <p:ph idx="1"/>
          </p:nvPr>
        </p:nvSpPr>
        <p:spPr>
          <a:xfrm>
            <a:off x="106019" y="755377"/>
            <a:ext cx="11900453" cy="5897217"/>
          </a:xfrm>
        </p:spPr>
        <p:txBody>
          <a:bodyPr/>
          <a:lstStyle/>
          <a:p>
            <a:pPr marL="0" indent="0" algn="just">
              <a:buNone/>
            </a:pPr>
            <a:r>
              <a:rPr lang="tr-TR" dirty="0"/>
              <a:t>   Bu savaşlar bütçe açıklarının artmasına sebep olmuştur. Bütçe açığının borçlanmanın ve fiyat artışlarının en yüksek düzeye ulaştığı 1919 yılı ekonomik ve mali çöküntünün en belirgin yılı olmuştur.</a:t>
            </a:r>
          </a:p>
          <a:p>
            <a:pPr marL="0" indent="0" algn="just">
              <a:buNone/>
            </a:pPr>
            <a:r>
              <a:rPr lang="tr-TR" dirty="0"/>
              <a:t>   Milli Mücadele böyle bir ortam içinde tasarlanmış; Mustafa Kemal Paşa böyle bir ortam içinde çıkış kapılarını aralamıştır. 1919 yılının mali kaynakları bir bakıma kurtuluş savaşının mali koşullarını ortaya koymaktadır. </a:t>
            </a:r>
          </a:p>
          <a:p>
            <a:pPr marL="0" indent="0" algn="just">
              <a:buNone/>
            </a:pPr>
            <a:r>
              <a:rPr lang="tr-TR" dirty="0"/>
              <a:t>   Zira 1919 yılı Mayıs’ında uygulanan vergiler, bazı değişikliklerle bütün Kurtuluş Savaşı boyunca uygulanmıştır. Bunun yanında Osmanlı’nın dış borçları da ayrı bir sorun olmuş ve karamsarlığa sebebiyet vermiştir.</a:t>
            </a:r>
          </a:p>
          <a:p>
            <a:pPr marL="0" indent="0" algn="just">
              <a:buNone/>
            </a:pPr>
            <a:r>
              <a:rPr lang="tr-TR" dirty="0"/>
              <a:t>   Birinci Dünya Savaşının Osmanlı Devletine maliyeti 400 milyon olmuştur. 1918 yılı itibariyle tedavüldeki para miktarı 161 milyon liradır. Gerek mütareke döneminde ve gerekse Kurtuluş Savaşı sırasında para basılmamıştır. </a:t>
            </a:r>
          </a:p>
        </p:txBody>
      </p:sp>
    </p:spTree>
    <p:extLst>
      <p:ext uri="{BB962C8B-B14F-4D97-AF65-F5344CB8AC3E}">
        <p14:creationId xmlns:p14="http://schemas.microsoft.com/office/powerpoint/2010/main" val="16434635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FEFBD62-863B-13F5-8A29-07454554313D}"/>
              </a:ext>
            </a:extLst>
          </p:cNvPr>
          <p:cNvSpPr>
            <a:spLocks noGrp="1"/>
          </p:cNvSpPr>
          <p:nvPr>
            <p:ph type="title"/>
          </p:nvPr>
        </p:nvSpPr>
        <p:spPr>
          <a:xfrm>
            <a:off x="0" y="365125"/>
            <a:ext cx="12192000" cy="1052859"/>
          </a:xfrm>
        </p:spPr>
        <p:txBody>
          <a:bodyPr>
            <a:normAutofit/>
          </a:bodyPr>
          <a:lstStyle/>
          <a:p>
            <a:pPr algn="ctr"/>
            <a:r>
              <a:rPr lang="tr-TR" sz="3200" b="1" dirty="0"/>
              <a:t>Milli Mücadelenin Teşkilatlanması </a:t>
            </a:r>
            <a:br>
              <a:rPr lang="tr-TR" sz="3200" b="1" dirty="0"/>
            </a:br>
            <a:r>
              <a:rPr lang="tr-TR" sz="3200" b="1" dirty="0"/>
              <a:t>Askeri Gücün Temini ve Lojistiğinin İktisadi Yönü</a:t>
            </a:r>
          </a:p>
        </p:txBody>
      </p:sp>
      <p:sp>
        <p:nvSpPr>
          <p:cNvPr id="3" name="İçerik Yer Tutucusu 2">
            <a:extLst>
              <a:ext uri="{FF2B5EF4-FFF2-40B4-BE49-F238E27FC236}">
                <a16:creationId xmlns:a16="http://schemas.microsoft.com/office/drawing/2014/main" id="{BD39800F-2BA5-908E-BA59-2155F206A124}"/>
              </a:ext>
            </a:extLst>
          </p:cNvPr>
          <p:cNvSpPr>
            <a:spLocks noGrp="1"/>
          </p:cNvSpPr>
          <p:nvPr>
            <p:ph idx="1"/>
          </p:nvPr>
        </p:nvSpPr>
        <p:spPr>
          <a:xfrm>
            <a:off x="119271" y="1417984"/>
            <a:ext cx="11926956" cy="5261112"/>
          </a:xfrm>
        </p:spPr>
        <p:txBody>
          <a:bodyPr>
            <a:normAutofit/>
          </a:bodyPr>
          <a:lstStyle/>
          <a:p>
            <a:pPr marL="0" indent="0" algn="just">
              <a:buNone/>
            </a:pPr>
            <a:r>
              <a:rPr lang="tr-TR" dirty="0"/>
              <a:t>   İzmir Müdafaa-i Hukuku Osmaniye Cemiyeti 17-19 Mart 1919 tarihinde kongre yapmıştır. Bu kongreye Aydın, Karesi(Balıkesir) ve Menteşe Sancaklarında mevcut 37 belediye başkanı, 37 müftü ve belediye meclis üyeleri ile halk temsilcilerinden oluşan 165 delege katılmıştır. Alınan kararlarla bölgelerinde teşkilatlanma ve direniş çalışmalarına başlanılmıştır.</a:t>
            </a:r>
          </a:p>
          <a:p>
            <a:pPr marL="0" indent="0" algn="just">
              <a:buNone/>
            </a:pPr>
            <a:r>
              <a:rPr lang="tr-TR" dirty="0"/>
              <a:t>     17. Kolordu komutanı Ali Nadir Paşa 4 Mayıs 1919 günü Harbiye Nezaretine İzmir’in işgal edileceğini bildirmiş, alınan cevapta </a:t>
            </a:r>
            <a:r>
              <a:rPr lang="tr-TR" b="1" dirty="0"/>
              <a:t>«işgale uyulması ve karşı konulmayarak, bütün subay ve eratın toplu halde tutulması</a:t>
            </a:r>
            <a:r>
              <a:rPr lang="tr-TR" dirty="0"/>
              <a:t>» emri verilmiştir.</a:t>
            </a:r>
          </a:p>
          <a:p>
            <a:pPr marL="0" indent="0" algn="just">
              <a:buNone/>
            </a:pPr>
            <a:r>
              <a:rPr lang="tr-TR" dirty="0"/>
              <a:t>     İzmir’in Yunanistan’a verileceğine dair söylentiler halk arasında bir süredir dolaşmaktaydı. Aslında Paris Konferansının 12 Mayıs 1919 tarihli toplantısında İzmir’in Yunanistan tarafından işgali için karar alınmıştı.</a:t>
            </a:r>
          </a:p>
          <a:p>
            <a:pPr marL="0" indent="0" algn="just">
              <a:buNone/>
            </a:pPr>
            <a:endParaRPr lang="tr-TR" dirty="0"/>
          </a:p>
          <a:p>
            <a:pPr marL="0" indent="0" algn="just">
              <a:buNone/>
            </a:pPr>
            <a:endParaRPr lang="tr-TR" dirty="0"/>
          </a:p>
          <a:p>
            <a:pPr marL="0" indent="0">
              <a:buNone/>
            </a:pPr>
            <a:endParaRPr lang="tr-TR" dirty="0"/>
          </a:p>
        </p:txBody>
      </p:sp>
    </p:spTree>
    <p:extLst>
      <p:ext uri="{BB962C8B-B14F-4D97-AF65-F5344CB8AC3E}">
        <p14:creationId xmlns:p14="http://schemas.microsoft.com/office/powerpoint/2010/main" val="10136130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365F22A-1005-9229-A7E3-8EA5A5D6233E}"/>
              </a:ext>
            </a:extLst>
          </p:cNvPr>
          <p:cNvSpPr>
            <a:spLocks noGrp="1"/>
          </p:cNvSpPr>
          <p:nvPr>
            <p:ph type="title"/>
          </p:nvPr>
        </p:nvSpPr>
        <p:spPr>
          <a:xfrm>
            <a:off x="0" y="1"/>
            <a:ext cx="12192000" cy="319313"/>
          </a:xfrm>
        </p:spPr>
        <p:txBody>
          <a:bodyPr>
            <a:normAutofit fontScale="90000"/>
          </a:bodyPr>
          <a:lstStyle/>
          <a:p>
            <a:r>
              <a:rPr lang="tr-TR" dirty="0"/>
              <a:t>T</a:t>
            </a:r>
          </a:p>
        </p:txBody>
      </p:sp>
      <p:sp>
        <p:nvSpPr>
          <p:cNvPr id="3" name="İçerik Yer Tutucusu 2">
            <a:extLst>
              <a:ext uri="{FF2B5EF4-FFF2-40B4-BE49-F238E27FC236}">
                <a16:creationId xmlns:a16="http://schemas.microsoft.com/office/drawing/2014/main" id="{A86F3F59-5098-7479-6C09-8641E8D45BCE}"/>
              </a:ext>
            </a:extLst>
          </p:cNvPr>
          <p:cNvSpPr>
            <a:spLocks noGrp="1"/>
          </p:cNvSpPr>
          <p:nvPr>
            <p:ph idx="1"/>
          </p:nvPr>
        </p:nvSpPr>
        <p:spPr>
          <a:xfrm>
            <a:off x="130629" y="537029"/>
            <a:ext cx="11916227" cy="6320970"/>
          </a:xfrm>
        </p:spPr>
        <p:txBody>
          <a:bodyPr/>
          <a:lstStyle/>
          <a:p>
            <a:pPr marL="0" indent="0" algn="just">
              <a:buNone/>
            </a:pPr>
            <a:r>
              <a:rPr lang="tr-TR" dirty="0"/>
              <a:t>     Türk Makamlarına 14 Mayıs 1919 sabahı İzmir’in İtilaf kuvvetleri tarafından işgal edileceği, 15 Mayıs 1919 günü ise İtilaf Devletleri adına Yunan kuvvetleri tarafından işgal edileceği bildirilmek suretiyle mesele bir oldu </a:t>
            </a:r>
            <a:r>
              <a:rPr lang="tr-TR" dirty="0" err="1"/>
              <a:t>bittiye</a:t>
            </a:r>
            <a:r>
              <a:rPr lang="tr-TR" dirty="0"/>
              <a:t> getirilmiştir.</a:t>
            </a:r>
          </a:p>
          <a:p>
            <a:pPr marL="0" indent="0" algn="just">
              <a:buNone/>
            </a:pPr>
            <a:r>
              <a:rPr lang="tr-TR" dirty="0"/>
              <a:t>     14 Mayıs 1919 sabahı Maliye Müfettişi Muvaffak beyden, İzmir’in Yunanlılar tarafından işgal edileceğinin öğrenilmesi üzerine özellikle genç aydınlar Vali ve Kolordu Komutanına gitmişlerdir. Vali İzzet Bey ve  17. Kolordu komutanı Ali Nadir Paşa ise gerçekleri saklamışlardır. </a:t>
            </a:r>
          </a:p>
          <a:p>
            <a:pPr marL="0" indent="0" algn="just">
              <a:buNone/>
            </a:pPr>
            <a:r>
              <a:rPr lang="tr-TR" dirty="0"/>
              <a:t>     Bazı gençler Ali Nadir Paşadan kendilerine silah dağıtılmasını istemişlerse de, Paşa bu isteği uygun bulmamıştır.</a:t>
            </a:r>
          </a:p>
          <a:p>
            <a:pPr marL="0" indent="0" algn="just">
              <a:buNone/>
            </a:pPr>
            <a:r>
              <a:rPr lang="tr-TR" dirty="0"/>
              <a:t>«Paşa ne yapmak lazımsa söyleyiniz yapalım. Bizi eli kolu bağlı düşmana teslim mi edeceksiniz?» Diyen gençlere cevap verilmemiştir. Hatta kışladaki silah ve cephanenin halk tarafından yağma edilmemesi için önlem alınmıştır.</a:t>
            </a:r>
          </a:p>
          <a:p>
            <a:pPr marL="0" indent="0" algn="just">
              <a:buNone/>
            </a:pPr>
            <a:r>
              <a:rPr lang="tr-TR" dirty="0"/>
              <a:t>   İlgililer eli silah tutanların Ödemiş taraflarına çekilmesini telkin etmişlerdir.</a:t>
            </a:r>
          </a:p>
        </p:txBody>
      </p:sp>
    </p:spTree>
    <p:extLst>
      <p:ext uri="{BB962C8B-B14F-4D97-AF65-F5344CB8AC3E}">
        <p14:creationId xmlns:p14="http://schemas.microsoft.com/office/powerpoint/2010/main" val="4065457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C0F7B52-4E06-2B62-5069-A6DDF6FA6A42}"/>
              </a:ext>
            </a:extLst>
          </p:cNvPr>
          <p:cNvSpPr>
            <a:spLocks noGrp="1"/>
          </p:cNvSpPr>
          <p:nvPr>
            <p:ph type="title"/>
          </p:nvPr>
        </p:nvSpPr>
        <p:spPr>
          <a:xfrm>
            <a:off x="101600" y="116115"/>
            <a:ext cx="11887200" cy="696685"/>
          </a:xfrm>
        </p:spPr>
        <p:txBody>
          <a:bodyPr/>
          <a:lstStyle/>
          <a:p>
            <a:pPr algn="ctr"/>
            <a:r>
              <a:rPr lang="tr-TR" b="1" dirty="0"/>
              <a:t>İzmir Maşatlık Mitingi</a:t>
            </a:r>
          </a:p>
        </p:txBody>
      </p:sp>
      <p:sp>
        <p:nvSpPr>
          <p:cNvPr id="3" name="İçerik Yer Tutucusu 2">
            <a:extLst>
              <a:ext uri="{FF2B5EF4-FFF2-40B4-BE49-F238E27FC236}">
                <a16:creationId xmlns:a16="http://schemas.microsoft.com/office/drawing/2014/main" id="{C216A72E-3BD8-A5F8-70D9-14C07F69FB6C}"/>
              </a:ext>
            </a:extLst>
          </p:cNvPr>
          <p:cNvSpPr>
            <a:spLocks noGrp="1"/>
          </p:cNvSpPr>
          <p:nvPr>
            <p:ph idx="1"/>
          </p:nvPr>
        </p:nvSpPr>
        <p:spPr>
          <a:xfrm>
            <a:off x="101600" y="812800"/>
            <a:ext cx="11988800" cy="5929085"/>
          </a:xfrm>
        </p:spPr>
        <p:txBody>
          <a:bodyPr/>
          <a:lstStyle/>
          <a:p>
            <a:pPr marL="0" indent="0" algn="just">
              <a:buNone/>
            </a:pPr>
            <a:r>
              <a:rPr lang="tr-TR" dirty="0"/>
              <a:t>     İzmir’in işgalinin anlaşılması üzerine 14/15 Mayıs gecesi, </a:t>
            </a:r>
            <a:r>
              <a:rPr lang="tr-TR" dirty="0" err="1"/>
              <a:t>Redd</a:t>
            </a:r>
            <a:r>
              <a:rPr lang="tr-TR" dirty="0"/>
              <a:t>-i İlhak Heyeti tarafından bir miting düzenlenmiştir. Heyet tarafından «Ey Bedbaht Türk» diye başlayan bir beyanname bastırılarak dağıtılmış ve halkın maşatlıkta toplanması istenmiştir. </a:t>
            </a:r>
          </a:p>
          <a:p>
            <a:pPr marL="0" indent="0" algn="just">
              <a:buNone/>
            </a:pPr>
            <a:r>
              <a:rPr lang="tr-TR" dirty="0"/>
              <a:t>   Yahudi maşatlığında (</a:t>
            </a:r>
            <a:r>
              <a:rPr lang="tr-TR" dirty="0" err="1"/>
              <a:t>musevi</a:t>
            </a:r>
            <a:r>
              <a:rPr lang="tr-TR" dirty="0"/>
              <a:t> mezarlığı; bahri baba parkı olarak bilinen ve bugünkü değirmen dağının bulunduğu alandır. Varyant eteklerinden başlar, bir tarafı eski adıyla şato restoran şimdi İzmir Büyükşehir Belediyesi konukevine kadar tırmanan ve aşağıda belediye otobüs terminaline kadar olan alandır.) toplanan 3-5 bin civarında halk ateşler yakmış ve tekbirler getirerek Yunan işgali kararı protesto edilmiştir.</a:t>
            </a:r>
          </a:p>
          <a:p>
            <a:pPr marL="0" indent="0" algn="just">
              <a:buNone/>
            </a:pPr>
            <a:r>
              <a:rPr lang="tr-TR" dirty="0"/>
              <a:t>   Mitingin kararları hükümete bildirmek ve işgal kararını protesto etmek üzere bir heyet seçilmesi kararlaştırılmış, Avrupa ve Amerika devlet ve politika adamlarına telgraf çekilmiştir.</a:t>
            </a:r>
          </a:p>
          <a:p>
            <a:pPr marL="0" indent="0">
              <a:buNone/>
            </a:pPr>
            <a:endParaRPr lang="tr-TR" dirty="0"/>
          </a:p>
        </p:txBody>
      </p:sp>
    </p:spTree>
    <p:extLst>
      <p:ext uri="{BB962C8B-B14F-4D97-AF65-F5344CB8AC3E}">
        <p14:creationId xmlns:p14="http://schemas.microsoft.com/office/powerpoint/2010/main" val="51294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342CC16-7048-D39F-EBBE-688B4100A952}"/>
              </a:ext>
            </a:extLst>
          </p:cNvPr>
          <p:cNvSpPr>
            <a:spLocks noGrp="1"/>
          </p:cNvSpPr>
          <p:nvPr>
            <p:ph type="title"/>
          </p:nvPr>
        </p:nvSpPr>
        <p:spPr>
          <a:xfrm>
            <a:off x="838200" y="365128"/>
            <a:ext cx="10515600" cy="854075"/>
          </a:xfrm>
        </p:spPr>
        <p:txBody>
          <a:bodyPr/>
          <a:lstStyle/>
          <a:p>
            <a:pPr algn="ctr"/>
            <a:r>
              <a:rPr lang="tr-TR" b="1" dirty="0"/>
              <a:t>Faydalanılan Kaynaklar</a:t>
            </a:r>
          </a:p>
        </p:txBody>
      </p:sp>
      <p:sp>
        <p:nvSpPr>
          <p:cNvPr id="3" name="İçerik Yer Tutucusu 2">
            <a:extLst>
              <a:ext uri="{FF2B5EF4-FFF2-40B4-BE49-F238E27FC236}">
                <a16:creationId xmlns:a16="http://schemas.microsoft.com/office/drawing/2014/main" id="{8120908A-BB85-66A8-952D-4E19BB88E4B3}"/>
              </a:ext>
            </a:extLst>
          </p:cNvPr>
          <p:cNvSpPr>
            <a:spLocks noGrp="1"/>
          </p:cNvSpPr>
          <p:nvPr>
            <p:ph idx="1"/>
          </p:nvPr>
        </p:nvSpPr>
        <p:spPr>
          <a:xfrm>
            <a:off x="838200" y="1311966"/>
            <a:ext cx="10515600" cy="4864999"/>
          </a:xfrm>
        </p:spPr>
        <p:txBody>
          <a:bodyPr/>
          <a:lstStyle/>
          <a:p>
            <a:pPr marL="0" indent="0">
              <a:buNone/>
            </a:pPr>
            <a:r>
              <a:rPr lang="tr-TR" dirty="0"/>
              <a:t>-149 Kitap,</a:t>
            </a:r>
          </a:p>
          <a:p>
            <a:pPr marL="0" indent="0">
              <a:buNone/>
            </a:pPr>
            <a:r>
              <a:rPr lang="tr-TR" dirty="0"/>
              <a:t>-29 Dergi, Bülten ve Makale,</a:t>
            </a:r>
          </a:p>
          <a:p>
            <a:pPr marL="0" indent="0">
              <a:buNone/>
            </a:pPr>
            <a:r>
              <a:rPr lang="tr-TR" dirty="0"/>
              <a:t>-7 Yüksek Lisans Tez Çalışması,</a:t>
            </a:r>
          </a:p>
          <a:p>
            <a:pPr marL="0" indent="0">
              <a:buNone/>
            </a:pPr>
            <a:r>
              <a:rPr lang="tr-TR" dirty="0"/>
              <a:t>-4 Çeşitli Yayınlar,</a:t>
            </a:r>
          </a:p>
          <a:p>
            <a:pPr marL="0" indent="0">
              <a:buNone/>
            </a:pPr>
            <a:r>
              <a:rPr lang="tr-TR" dirty="0"/>
              <a:t>-Kanun ve Kararnameler,</a:t>
            </a:r>
          </a:p>
          <a:p>
            <a:pPr marL="0" indent="0">
              <a:buNone/>
            </a:pPr>
            <a:r>
              <a:rPr lang="tr-TR" dirty="0"/>
              <a:t>-T.B.M.M Tutanakları,</a:t>
            </a:r>
          </a:p>
          <a:p>
            <a:pPr marL="0" indent="0">
              <a:buNone/>
            </a:pPr>
            <a:r>
              <a:rPr lang="tr-TR" dirty="0"/>
              <a:t>-Çeşitli Ders Notlarından</a:t>
            </a:r>
          </a:p>
          <a:p>
            <a:pPr marL="0" indent="0">
              <a:buNone/>
            </a:pPr>
            <a:r>
              <a:rPr lang="tr-TR" dirty="0"/>
              <a:t>Yararlanılmıştır.</a:t>
            </a:r>
          </a:p>
        </p:txBody>
      </p:sp>
    </p:spTree>
    <p:extLst>
      <p:ext uri="{BB962C8B-B14F-4D97-AF65-F5344CB8AC3E}">
        <p14:creationId xmlns:p14="http://schemas.microsoft.com/office/powerpoint/2010/main" val="14976764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7035FA2-087C-2D6C-BE0F-078507A723E4}"/>
              </a:ext>
            </a:extLst>
          </p:cNvPr>
          <p:cNvSpPr>
            <a:spLocks noGrp="1"/>
          </p:cNvSpPr>
          <p:nvPr>
            <p:ph type="title"/>
          </p:nvPr>
        </p:nvSpPr>
        <p:spPr>
          <a:xfrm>
            <a:off x="145143" y="174171"/>
            <a:ext cx="12017829" cy="609599"/>
          </a:xfrm>
        </p:spPr>
        <p:txBody>
          <a:bodyPr>
            <a:normAutofit fontScale="90000"/>
          </a:bodyPr>
          <a:lstStyle/>
          <a:p>
            <a:pPr algn="ctr"/>
            <a:r>
              <a:rPr lang="tr-TR" b="1" dirty="0"/>
              <a:t>İzmir’in İşgal Edilmesi</a:t>
            </a:r>
          </a:p>
        </p:txBody>
      </p:sp>
      <p:sp>
        <p:nvSpPr>
          <p:cNvPr id="3" name="İçerik Yer Tutucusu 2">
            <a:extLst>
              <a:ext uri="{FF2B5EF4-FFF2-40B4-BE49-F238E27FC236}">
                <a16:creationId xmlns:a16="http://schemas.microsoft.com/office/drawing/2014/main" id="{9BDEED9E-79BA-C88B-1005-A512BE6739E9}"/>
              </a:ext>
            </a:extLst>
          </p:cNvPr>
          <p:cNvSpPr>
            <a:spLocks noGrp="1"/>
          </p:cNvSpPr>
          <p:nvPr>
            <p:ph idx="1"/>
          </p:nvPr>
        </p:nvSpPr>
        <p:spPr>
          <a:xfrm>
            <a:off x="174171" y="914400"/>
            <a:ext cx="11872686" cy="5769427"/>
          </a:xfrm>
        </p:spPr>
        <p:txBody>
          <a:bodyPr>
            <a:normAutofit lnSpcReduction="10000"/>
          </a:bodyPr>
          <a:lstStyle/>
          <a:p>
            <a:pPr marL="0" indent="0" algn="just">
              <a:buNone/>
            </a:pPr>
            <a:r>
              <a:rPr lang="tr-TR" dirty="0"/>
              <a:t>   14 Mayıs gecesi Türklerin ertesi günü yapılacak işgale karşı direnme hislerini sarsmak amacıyla Türk mahallerindeki evlere Rumlar tarafından baskınlar yapılmış silah ve malzeme aranmıştır.</a:t>
            </a:r>
          </a:p>
          <a:p>
            <a:pPr marL="0" indent="0" algn="just">
              <a:buNone/>
            </a:pPr>
            <a:r>
              <a:rPr lang="tr-TR" dirty="0"/>
              <a:t>   İşgal günü kışlanın arka cephesinde Merkez Taburunun olduğu yerde ve deniz tarafından, bir kısım Türkler içeriye girip silah almak istemişlerse de bir müfreze tarafından önlenmiştir.</a:t>
            </a:r>
          </a:p>
          <a:p>
            <a:pPr marL="0" indent="0" algn="just">
              <a:buNone/>
            </a:pPr>
            <a:r>
              <a:rPr lang="tr-TR" dirty="0"/>
              <a:t>   15 Mayıs 1919 sabahı İzmir’i işgal etmek üzere 20’yi aşkın nakliye gemisi ile Yunan 1. Fıkrası askerleri limana çıkmıştır. Karaya çıkan Yunan askerlerinin 50.000 kişi kadar oldukları tahmin edilmiştir. Daha sonra İzmir’e mütemadiyen Yunan askeri gelmiştir.</a:t>
            </a:r>
          </a:p>
          <a:p>
            <a:pPr marL="0" indent="0" algn="just">
              <a:buNone/>
            </a:pPr>
            <a:r>
              <a:rPr lang="tr-TR" dirty="0"/>
              <a:t>   Yunan işgal planına göre; Alsancak’a(eski adı punto) çıkarılan askerler Kadifekale’yi, Pasaporta  çıkarılan askerlerde Konak-Göztepe-Güzelyalı hattını işgal edeceklerdi. Bu nedenle 5. Piyade alayı Alsancak iskelesine, </a:t>
            </a:r>
            <a:r>
              <a:rPr lang="tr-TR" dirty="0" err="1"/>
              <a:t>Evzon</a:t>
            </a:r>
            <a:r>
              <a:rPr lang="tr-TR" dirty="0"/>
              <a:t> alayı da pasaport iskelesine çıkmıştır.</a:t>
            </a:r>
          </a:p>
        </p:txBody>
      </p:sp>
    </p:spTree>
    <p:extLst>
      <p:ext uri="{BB962C8B-B14F-4D97-AF65-F5344CB8AC3E}">
        <p14:creationId xmlns:p14="http://schemas.microsoft.com/office/powerpoint/2010/main" val="29407407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DD8EA41-277B-A592-74B3-2A2346662E88}"/>
              </a:ext>
            </a:extLst>
          </p:cNvPr>
          <p:cNvSpPr>
            <a:spLocks noGrp="1"/>
          </p:cNvSpPr>
          <p:nvPr>
            <p:ph type="title"/>
          </p:nvPr>
        </p:nvSpPr>
        <p:spPr>
          <a:xfrm>
            <a:off x="126999" y="174171"/>
            <a:ext cx="11934371" cy="261258"/>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2A1C513E-44DC-8DCE-CD8E-114B581A6B62}"/>
              </a:ext>
            </a:extLst>
          </p:cNvPr>
          <p:cNvSpPr>
            <a:spLocks noGrp="1"/>
          </p:cNvSpPr>
          <p:nvPr>
            <p:ph idx="1"/>
          </p:nvPr>
        </p:nvSpPr>
        <p:spPr>
          <a:xfrm>
            <a:off x="1" y="653142"/>
            <a:ext cx="12061370" cy="6204857"/>
          </a:xfrm>
        </p:spPr>
        <p:txBody>
          <a:bodyPr/>
          <a:lstStyle/>
          <a:p>
            <a:pPr marL="0" indent="0">
              <a:buNone/>
            </a:pPr>
            <a:endParaRPr lang="tr-TR" dirty="0"/>
          </a:p>
          <a:p>
            <a:pPr marL="0" indent="0" algn="just">
              <a:buNone/>
            </a:pPr>
            <a:r>
              <a:rPr lang="tr-TR" dirty="0"/>
              <a:t>          Yunan askerlerini karşılamak amacıyla yerli Rumlar kordon boyunda toplamışlardır. Rıhtımdaki bütün binalar yunan bayrakları ile donatılmış ve İzmir Rum Metropoliti arkasında bir grup papazla askerleri takdis etmiştir.</a:t>
            </a:r>
          </a:p>
          <a:p>
            <a:pPr marL="0" indent="0" algn="just">
              <a:buNone/>
            </a:pPr>
            <a:r>
              <a:rPr lang="tr-TR" dirty="0"/>
              <a:t>          İşgal kuvvetleri kışla meydanındaki saat kulesinin önünde, kışlayı ve hükümet konağının önünden geçerken iki kola ayrılmıştır. Önde atlı bir tabur komutanı ve onun arkasında yunan bayrağı taşıyan küçük rütbeli bir subay takip ederek </a:t>
            </a:r>
            <a:r>
              <a:rPr lang="tr-TR" dirty="0" err="1"/>
              <a:t>Evzon</a:t>
            </a:r>
            <a:r>
              <a:rPr lang="tr-TR" dirty="0"/>
              <a:t> bölüğü rıhtım boyu yoluyla kışla önüne gelmiştir. </a:t>
            </a:r>
          </a:p>
        </p:txBody>
      </p:sp>
    </p:spTree>
    <p:extLst>
      <p:ext uri="{BB962C8B-B14F-4D97-AF65-F5344CB8AC3E}">
        <p14:creationId xmlns:p14="http://schemas.microsoft.com/office/powerpoint/2010/main" val="26062517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8938381-861D-DB37-7665-7B34E89B0D38}"/>
              </a:ext>
            </a:extLst>
          </p:cNvPr>
          <p:cNvSpPr>
            <a:spLocks noGrp="1"/>
          </p:cNvSpPr>
          <p:nvPr>
            <p:ph type="title"/>
          </p:nvPr>
        </p:nvSpPr>
        <p:spPr>
          <a:xfrm>
            <a:off x="174171" y="203201"/>
            <a:ext cx="11887200" cy="696685"/>
          </a:xfrm>
        </p:spPr>
        <p:txBody>
          <a:bodyPr/>
          <a:lstStyle/>
          <a:p>
            <a:pPr algn="ctr"/>
            <a:r>
              <a:rPr lang="tr-TR" b="1" dirty="0"/>
              <a:t>İlk Kurşun</a:t>
            </a:r>
          </a:p>
        </p:txBody>
      </p:sp>
      <p:sp>
        <p:nvSpPr>
          <p:cNvPr id="3" name="İçerik Yer Tutucusu 2">
            <a:extLst>
              <a:ext uri="{FF2B5EF4-FFF2-40B4-BE49-F238E27FC236}">
                <a16:creationId xmlns:a16="http://schemas.microsoft.com/office/drawing/2014/main" id="{96722A88-7006-E616-3285-8F198644F521}"/>
              </a:ext>
            </a:extLst>
          </p:cNvPr>
          <p:cNvSpPr>
            <a:spLocks noGrp="1"/>
          </p:cNvSpPr>
          <p:nvPr>
            <p:ph idx="1"/>
          </p:nvPr>
        </p:nvSpPr>
        <p:spPr>
          <a:xfrm>
            <a:off x="130629" y="899886"/>
            <a:ext cx="11930741" cy="5754913"/>
          </a:xfrm>
        </p:spPr>
        <p:txBody>
          <a:bodyPr>
            <a:normAutofit lnSpcReduction="10000"/>
          </a:bodyPr>
          <a:lstStyle/>
          <a:p>
            <a:pPr marL="0" indent="0" algn="just">
              <a:buNone/>
            </a:pPr>
            <a:r>
              <a:rPr lang="tr-TR" dirty="0"/>
              <a:t>   </a:t>
            </a:r>
            <a:r>
              <a:rPr lang="tr-TR" dirty="0" err="1"/>
              <a:t>Evzon</a:t>
            </a:r>
            <a:r>
              <a:rPr lang="tr-TR" dirty="0"/>
              <a:t> bölüğü kışla önüne ulaştığı sırada bir silah atılmıştır. Atılan silah ile bayrağı taşıyan yunan askeri yere serilmiştir. Yunan askerleri panik içinde kaçmaya başlamışlardır. Kısa bir süre sonra toparlanan yunan askerleri kışlaya ateş açmışlardır. İlk anda kışlanın nizamiye kapısında nöbet bekleyen ve görevlerinden ayrılmamaları emrini almış olan erlerden bir kaçı şehit olmuştur.</a:t>
            </a:r>
          </a:p>
          <a:p>
            <a:pPr marL="0" indent="0" algn="just">
              <a:buNone/>
            </a:pPr>
            <a:r>
              <a:rPr lang="tr-TR" dirty="0"/>
              <a:t>   Yunan askerleri olay yerinde bulunan ve kaçamayan halk üzerine de ateş açmışlardır. Bunlardan pek çoğu ölmüş ve yaralanmıştır. Bu esnada korkudan Ziraat Bankası merdivenlerine sığınan kadın ve çocuklar burada feci şekilde ölmüşlerdir.</a:t>
            </a:r>
          </a:p>
          <a:p>
            <a:pPr marL="0" indent="0" algn="just">
              <a:buNone/>
            </a:pPr>
            <a:r>
              <a:rPr lang="tr-TR" dirty="0"/>
              <a:t>   Kışla bitişindeki Giritli Sait Ağanın, Bahri efendinin kahvelerinde ve Askeri kıraathanede Türklerin çoğu kaçamayarak öldürülmüş, bir kısmı da yararlanmıştır.</a:t>
            </a:r>
          </a:p>
          <a:p>
            <a:pPr marL="0" indent="0" algn="just">
              <a:buNone/>
            </a:pPr>
            <a:r>
              <a:rPr lang="tr-TR" dirty="0"/>
              <a:t>   Kışla içinde 250 kişiden ibaret subay ve asker silahsız bir halde kötü muamele maruz kalmıştır. Herhangi bir karşılık verilmediği halde kışla, yarım saatten fazla süren ateş altında kalmıştır. </a:t>
            </a:r>
          </a:p>
          <a:p>
            <a:pPr marL="0" indent="0" algn="just">
              <a:buNone/>
            </a:pPr>
            <a:r>
              <a:rPr lang="tr-TR" dirty="0"/>
              <a:t>   </a:t>
            </a:r>
          </a:p>
        </p:txBody>
      </p:sp>
    </p:spTree>
    <p:extLst>
      <p:ext uri="{BB962C8B-B14F-4D97-AF65-F5344CB8AC3E}">
        <p14:creationId xmlns:p14="http://schemas.microsoft.com/office/powerpoint/2010/main" val="16347300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4C08B61-F443-D70F-2F9B-C38BC75FCD68}"/>
              </a:ext>
            </a:extLst>
          </p:cNvPr>
          <p:cNvSpPr>
            <a:spLocks noGrp="1"/>
          </p:cNvSpPr>
          <p:nvPr>
            <p:ph type="title"/>
          </p:nvPr>
        </p:nvSpPr>
        <p:spPr>
          <a:xfrm>
            <a:off x="0" y="159658"/>
            <a:ext cx="12090400" cy="319314"/>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FE40ACCA-D7D0-DC5D-4F61-0AD011A654EB}"/>
              </a:ext>
            </a:extLst>
          </p:cNvPr>
          <p:cNvSpPr>
            <a:spLocks noGrp="1"/>
          </p:cNvSpPr>
          <p:nvPr>
            <p:ph idx="1"/>
          </p:nvPr>
        </p:nvSpPr>
        <p:spPr>
          <a:xfrm>
            <a:off x="101600" y="682170"/>
            <a:ext cx="12090400" cy="6016171"/>
          </a:xfrm>
        </p:spPr>
        <p:txBody>
          <a:bodyPr/>
          <a:lstStyle/>
          <a:p>
            <a:pPr marL="0" indent="0" algn="just">
              <a:buNone/>
            </a:pPr>
            <a:r>
              <a:rPr lang="tr-TR" dirty="0"/>
              <a:t>   Kışladan ateş edilmediğini anlatmak için değneğin ucuna beyaz bir mendil bağlanmış ve dışarıya sarkıtılmıştır. Ancak üsteğmen Celal(Dinçer) bey yaralanmış, bir yüzbaşı ise şehit olmuştur. </a:t>
            </a:r>
          </a:p>
          <a:p>
            <a:pPr marL="0" indent="0" algn="just">
              <a:buNone/>
            </a:pPr>
            <a:r>
              <a:rPr lang="tr-TR" dirty="0"/>
              <a:t>   Ateşin kesilmediğini gören 17. Kolordu Kumandanı Ali Nadir paşa; sırığa bağlanan beyaz bayrağı eline alarak, beraberindeki subay ve askerlerle birlikte kışlanın Konak  meydanına bakan kapıdan çıkmışlar bunun üzerine ateş kesilmiştir.</a:t>
            </a:r>
          </a:p>
          <a:p>
            <a:pPr marL="0" indent="0" algn="just">
              <a:buNone/>
            </a:pPr>
            <a:r>
              <a:rPr lang="tr-TR" dirty="0"/>
              <a:t>   Bu sırada bir </a:t>
            </a:r>
            <a:r>
              <a:rPr lang="tr-TR" dirty="0" err="1"/>
              <a:t>Evzon</a:t>
            </a:r>
            <a:r>
              <a:rPr lang="tr-TR" dirty="0"/>
              <a:t> teğmeni, Ali Nadir Paşanın başına bir tabanca dayamış, paşanın kalpağını yere çarpmış birkaç tokat atmıştır. Osmanlı subaylarının etrafını saran yunan askerleri tokat, dipçik darbeleri ile küfürler etmişler, üzerlerindeki eşyaları gasp ederek subayların formalarını sökmüşlerdir.</a:t>
            </a:r>
          </a:p>
          <a:p>
            <a:pPr marL="0" indent="0">
              <a:buNone/>
            </a:pPr>
            <a:r>
              <a:rPr lang="tr-TR" dirty="0"/>
              <a:t>    Kışladaki subay ve askerlerin bir kısmı </a:t>
            </a:r>
            <a:r>
              <a:rPr lang="tr-TR" dirty="0" err="1"/>
              <a:t>Averof</a:t>
            </a:r>
            <a:r>
              <a:rPr lang="tr-TR" dirty="0"/>
              <a:t> zırhlısına götürülürken yerli </a:t>
            </a:r>
            <a:r>
              <a:rPr lang="tr-TR" dirty="0" err="1"/>
              <a:t>rumlar</a:t>
            </a:r>
            <a:r>
              <a:rPr lang="tr-TR" dirty="0"/>
              <a:t> ile yunan askerleri tarafından atılan kurşunlarla bir çoğu şehit olmuş, bir </a:t>
            </a:r>
            <a:r>
              <a:rPr lang="tr-TR" dirty="0" err="1"/>
              <a:t>çoğuda</a:t>
            </a:r>
            <a:r>
              <a:rPr lang="tr-TR" dirty="0"/>
              <a:t> yaralanmıştır. 30’dan fazla şehit ve 60’dan fazla yaralı olduğu tahmin edilmektedir.</a:t>
            </a:r>
          </a:p>
        </p:txBody>
      </p:sp>
    </p:spTree>
    <p:extLst>
      <p:ext uri="{BB962C8B-B14F-4D97-AF65-F5344CB8AC3E}">
        <p14:creationId xmlns:p14="http://schemas.microsoft.com/office/powerpoint/2010/main" val="29436171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BE145CA-52F4-AD3B-34BF-FFDEDDD06FBF}"/>
              </a:ext>
            </a:extLst>
          </p:cNvPr>
          <p:cNvSpPr>
            <a:spLocks noGrp="1"/>
          </p:cNvSpPr>
          <p:nvPr>
            <p:ph type="title"/>
          </p:nvPr>
        </p:nvSpPr>
        <p:spPr>
          <a:xfrm>
            <a:off x="130629" y="217715"/>
            <a:ext cx="11916227" cy="261256"/>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3949B4B5-5B8E-3477-7BB1-B211FBA2DBE9}"/>
              </a:ext>
            </a:extLst>
          </p:cNvPr>
          <p:cNvSpPr>
            <a:spLocks noGrp="1"/>
          </p:cNvSpPr>
          <p:nvPr>
            <p:ph idx="1"/>
          </p:nvPr>
        </p:nvSpPr>
        <p:spPr>
          <a:xfrm>
            <a:off x="232229" y="653143"/>
            <a:ext cx="11814627" cy="5987142"/>
          </a:xfrm>
        </p:spPr>
        <p:txBody>
          <a:bodyPr>
            <a:normAutofit lnSpcReduction="10000"/>
          </a:bodyPr>
          <a:lstStyle/>
          <a:p>
            <a:pPr marL="0" indent="0" algn="just">
              <a:buNone/>
            </a:pPr>
            <a:r>
              <a:rPr lang="tr-TR" dirty="0"/>
              <a:t>   İlk kurşunun ne zaman, nereden ve kimin tarafından atıldığı konusunda farklı ifadeler vardır. Bu farklı ifadeler raporları veren şahısların olay anında farklı yerlerde bulunmalarından kaynaklanmakta olup, silahın kışla civarından atıldığı anlaşılmaktadır. </a:t>
            </a:r>
          </a:p>
          <a:p>
            <a:pPr marL="0" indent="0" algn="just">
              <a:buNone/>
            </a:pPr>
            <a:r>
              <a:rPr lang="tr-TR" dirty="0"/>
              <a:t>   Silahı atan şahıs hakkında farklı isimler verilmişse de Osman </a:t>
            </a:r>
            <a:r>
              <a:rPr lang="tr-TR" dirty="0" err="1"/>
              <a:t>Nevres</a:t>
            </a:r>
            <a:r>
              <a:rPr lang="tr-TR" dirty="0"/>
              <a:t> (Hasan Tahsin Recep) tarafından atıldığı kabul edilmektedir. Bu ilk kurşun Türk halkı için verilen bir işaret olmuştur.</a:t>
            </a:r>
          </a:p>
          <a:p>
            <a:pPr marL="0" indent="0" algn="just">
              <a:buNone/>
            </a:pPr>
            <a:r>
              <a:rPr lang="tr-TR" dirty="0"/>
              <a:t>   Hükümet konağı işgal edilerek beş kişi şehit edilmiştir. Toplanan memur, subayların bir kısmı ile halktan 700’den fazla kişi depo ve boş dükkanlara hapsedilmiştir. Bunlar 2-3 gün aç ve susuz bırakılmış, dövülerek işkence edilmişler, sonra serbest bırakılmışlardır.</a:t>
            </a:r>
          </a:p>
          <a:p>
            <a:pPr marL="0" indent="0" algn="just">
              <a:buNone/>
            </a:pPr>
            <a:r>
              <a:rPr lang="tr-TR" dirty="0"/>
              <a:t>   Yunanlılar İzmir Rüsumat Başmüdürlüğünü(vergi dairesi) işgal etmişler ve arama yapmışlardır. Başmüdür Agah Bey ile dairedeki memurlar gözaltına alınmıştır. Bu sırada veznedar Nazım Efendi şehit edilmiştir. Bir süre sonra memurlar serbest bırakılmıştır.</a:t>
            </a:r>
          </a:p>
        </p:txBody>
      </p:sp>
    </p:spTree>
    <p:extLst>
      <p:ext uri="{BB962C8B-B14F-4D97-AF65-F5344CB8AC3E}">
        <p14:creationId xmlns:p14="http://schemas.microsoft.com/office/powerpoint/2010/main" val="13609472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7A23CB7-2B9E-6A72-AFBE-7A15250CD88B}"/>
              </a:ext>
            </a:extLst>
          </p:cNvPr>
          <p:cNvSpPr>
            <a:spLocks noGrp="1"/>
          </p:cNvSpPr>
          <p:nvPr>
            <p:ph type="title"/>
          </p:nvPr>
        </p:nvSpPr>
        <p:spPr>
          <a:xfrm>
            <a:off x="174171" y="203201"/>
            <a:ext cx="11814629" cy="217713"/>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7FE23337-D361-F506-F941-B5AE5DB1BBAE}"/>
              </a:ext>
            </a:extLst>
          </p:cNvPr>
          <p:cNvSpPr>
            <a:spLocks noGrp="1"/>
          </p:cNvSpPr>
          <p:nvPr>
            <p:ph idx="1"/>
          </p:nvPr>
        </p:nvSpPr>
        <p:spPr>
          <a:xfrm>
            <a:off x="174171" y="580571"/>
            <a:ext cx="11814629" cy="6074228"/>
          </a:xfrm>
        </p:spPr>
        <p:txBody>
          <a:bodyPr/>
          <a:lstStyle/>
          <a:p>
            <a:pPr marL="0" indent="0" algn="just">
              <a:buNone/>
            </a:pPr>
            <a:r>
              <a:rPr lang="tr-TR" dirty="0"/>
              <a:t>   Tutuklanan subaylar daha sonra peyder pey bırakılmaya başlanmıştır. Subayların bir kısmı ağustos ayına kadar tutuklu kalmıştır. İşgalin ilk gününde Yunanlılarla yerli </a:t>
            </a:r>
            <a:r>
              <a:rPr lang="tr-TR" dirty="0" err="1"/>
              <a:t>rumlar</a:t>
            </a:r>
            <a:r>
              <a:rPr lang="tr-TR" dirty="0"/>
              <a:t> tarafından basılan birçok Türk evinde, kızlara ve kadınlara tecavüz edilmiştir. Bunlar arasında üzüntüden intihar edenlere </a:t>
            </a:r>
            <a:r>
              <a:rPr lang="tr-TR" dirty="0" err="1"/>
              <a:t>rastlanılmıştır.Tilkilik</a:t>
            </a:r>
            <a:r>
              <a:rPr lang="tr-TR" dirty="0"/>
              <a:t> mahallesinde Maliye Tahsildarı süngülenerek öldürülmüştür.</a:t>
            </a:r>
          </a:p>
          <a:p>
            <a:pPr marL="0" indent="0" algn="just">
              <a:buNone/>
            </a:pPr>
            <a:r>
              <a:rPr lang="tr-TR" dirty="0"/>
              <a:t>   Konak meydanında bulunan kışlanın bütün malzemeleri pencereden atılmak suretiyle kullanılamayacak hale getirilmiştir. Hükümet konağı dahil dairelerde bulunan eşyalar alınmış ya da kullanılamayacak şekilde imha edilmiştir.</a:t>
            </a:r>
          </a:p>
          <a:p>
            <a:pPr marL="0" indent="0" algn="just">
              <a:buNone/>
            </a:pPr>
            <a:r>
              <a:rPr lang="tr-TR" dirty="0"/>
              <a:t>   İzmir’in işgali sırasında sivil ve askeri daire ve müesseselerin kasaları kırılmış, toplam 21 kasadan 230.000 liradan fazla para alınmıştır.</a:t>
            </a:r>
          </a:p>
          <a:p>
            <a:pPr marL="0" indent="0" algn="just">
              <a:buNone/>
            </a:pPr>
            <a:r>
              <a:rPr lang="tr-TR" dirty="0"/>
              <a:t>   İzmir’in işgaliyle birlikte sıkıyönetim uygulanmaya başlanmış, Türk kanunları ve mahkemeleri kaldırılmış ve yerlerine yunan askeri mahkemeleri faaliyete geçmiştir.</a:t>
            </a:r>
          </a:p>
        </p:txBody>
      </p:sp>
    </p:spTree>
    <p:extLst>
      <p:ext uri="{BB962C8B-B14F-4D97-AF65-F5344CB8AC3E}">
        <p14:creationId xmlns:p14="http://schemas.microsoft.com/office/powerpoint/2010/main" val="32371808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43FE39E-3212-E340-F23A-148EE3DC5844}"/>
              </a:ext>
            </a:extLst>
          </p:cNvPr>
          <p:cNvSpPr>
            <a:spLocks noGrp="1"/>
          </p:cNvSpPr>
          <p:nvPr>
            <p:ph type="title"/>
          </p:nvPr>
        </p:nvSpPr>
        <p:spPr>
          <a:xfrm>
            <a:off x="1" y="490332"/>
            <a:ext cx="12099235" cy="66261"/>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E0FC3EB3-EF96-81AC-8DB0-64AA82DA0C65}"/>
              </a:ext>
            </a:extLst>
          </p:cNvPr>
          <p:cNvSpPr>
            <a:spLocks noGrp="1"/>
          </p:cNvSpPr>
          <p:nvPr>
            <p:ph idx="1"/>
          </p:nvPr>
        </p:nvSpPr>
        <p:spPr>
          <a:xfrm>
            <a:off x="92766" y="715619"/>
            <a:ext cx="12006471" cy="5976731"/>
          </a:xfrm>
        </p:spPr>
        <p:txBody>
          <a:bodyPr/>
          <a:lstStyle/>
          <a:p>
            <a:pPr marL="0" indent="0" algn="just">
              <a:buNone/>
            </a:pPr>
            <a:r>
              <a:rPr lang="tr-TR" dirty="0"/>
              <a:t>   Mustafa Kemal Paşanın Samsun’a çıktığı 19 Mayıs 1919 günü Kurtuluş Savaşının başlangıç tarihi kabul edilmektedir. Bu tarihten 23 Nisan 1920 tarihine kadar geçen sürede Anadolu’nun devletsiz kaldığı bir dönem olarak bilinmektedir.</a:t>
            </a:r>
          </a:p>
          <a:p>
            <a:pPr marL="0" indent="0" algn="just">
              <a:buNone/>
            </a:pPr>
            <a:r>
              <a:rPr lang="tr-TR" dirty="0"/>
              <a:t>   Mustafa Kemal Paşa; Samsun’a çıktığında, 9. Ordu Müfettişi olarak Doğu Karadeniz ve Doğu Anadolu bölgesinde görevlendirilmiştir. Ancak Mustafa Kemal Paşa’nın ilk işi Anadolu’daki ordu birlikleri ile temasa geçmek olmuştur. </a:t>
            </a:r>
          </a:p>
          <a:p>
            <a:pPr marL="0" indent="0" algn="just">
              <a:buNone/>
            </a:pPr>
            <a:r>
              <a:rPr lang="tr-TR" dirty="0"/>
              <a:t>   Samsun’da İngiliz birliklerinin bulunması nedeniyle, görüşmelerini yapmak üzere 25 Mayıs 1919’da Havza’ya geçmiştir. İzmir’in ardından Aydın ve Manisa’nın Yunanlılar tarafından işgal edilmesi üzerine, 28 Mayıs 1919’da Mustafa Kemal Paşa vali ve bağımsız mutasarrıflıklara, Erzurum’da 15, Diyarbakır’da 13 Kolordu Komutanlıkları ile Konya Ordu Müfettişliğine genelge göndermiştir. </a:t>
            </a:r>
          </a:p>
          <a:p>
            <a:pPr marL="0" indent="0" algn="just">
              <a:buNone/>
            </a:pPr>
            <a:r>
              <a:rPr lang="tr-TR" dirty="0"/>
              <a:t>   Genelgede; işgallerin protesto edilmesi, gösteri ve toplantılar yapılması, hükümet nezdinde halkın tepkisinin gösterilmesi, kayıtsız kalınmaması gerektiği bildirilmiştir.</a:t>
            </a:r>
          </a:p>
        </p:txBody>
      </p:sp>
    </p:spTree>
    <p:extLst>
      <p:ext uri="{BB962C8B-B14F-4D97-AF65-F5344CB8AC3E}">
        <p14:creationId xmlns:p14="http://schemas.microsoft.com/office/powerpoint/2010/main" val="22052286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7D341E5-11EF-3DC5-0311-68829B354CB0}"/>
              </a:ext>
            </a:extLst>
          </p:cNvPr>
          <p:cNvSpPr>
            <a:spLocks noGrp="1"/>
          </p:cNvSpPr>
          <p:nvPr>
            <p:ph type="title"/>
          </p:nvPr>
        </p:nvSpPr>
        <p:spPr>
          <a:xfrm>
            <a:off x="172280" y="523085"/>
            <a:ext cx="11870635" cy="272049"/>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DB0356A5-24AF-50B2-964F-53411F24947F}"/>
              </a:ext>
            </a:extLst>
          </p:cNvPr>
          <p:cNvSpPr>
            <a:spLocks noGrp="1"/>
          </p:cNvSpPr>
          <p:nvPr>
            <p:ph idx="1"/>
          </p:nvPr>
        </p:nvSpPr>
        <p:spPr>
          <a:xfrm>
            <a:off x="1" y="927655"/>
            <a:ext cx="12042912" cy="5830957"/>
          </a:xfrm>
        </p:spPr>
        <p:txBody>
          <a:bodyPr>
            <a:normAutofit lnSpcReduction="10000"/>
          </a:bodyPr>
          <a:lstStyle/>
          <a:p>
            <a:pPr marL="0" indent="0" algn="just">
              <a:buNone/>
            </a:pPr>
            <a:r>
              <a:rPr lang="tr-TR" dirty="0"/>
              <a:t>   Bu talimatla Anadolu’nun çeşitli yerlerinde mitingler düzenlenerek, halkın milli duygularının güçlendirilmesi sağlanmıştır. Mondros Mütarekesinde İzmir için hüküm bulunmadığı halde daha önce Osmanlı İmparatorluğunun vilayeti olan Yunanistan tarafından İzmir’in işgale uğraması tepkinin en önemli nedeni olmuştur.</a:t>
            </a:r>
          </a:p>
          <a:p>
            <a:pPr marL="0" indent="0" algn="just">
              <a:buNone/>
            </a:pPr>
            <a:r>
              <a:rPr lang="tr-TR" dirty="0"/>
              <a:t>   1920 yılı sonlarına kadar düzenli ordunun ve onun ihtiyaçlarının henüz karşılanamaması nedeniyle, düşman işgaline karşı ilk direniş </a:t>
            </a:r>
            <a:r>
              <a:rPr lang="tr-TR" dirty="0" err="1"/>
              <a:t>Kuvay</a:t>
            </a:r>
            <a:r>
              <a:rPr lang="tr-TR" dirty="0"/>
              <a:t>-i Milliye denilen milis güçleri tarafından yapılmıştır. </a:t>
            </a:r>
          </a:p>
          <a:p>
            <a:pPr marL="0" indent="0" algn="just">
              <a:buNone/>
            </a:pPr>
            <a:r>
              <a:rPr lang="tr-TR" dirty="0"/>
              <a:t>   </a:t>
            </a:r>
            <a:r>
              <a:rPr lang="tr-TR" dirty="0" err="1"/>
              <a:t>Kuvay</a:t>
            </a:r>
            <a:r>
              <a:rPr lang="tr-TR" dirty="0"/>
              <a:t>-i Milliye birliklerinin düşmana karşı yaptığı mücadelenin yanında, düzenli ordunun oluşturulması ve yeterli zamanın kazanılması bakımından önemli yararları olduğu gibi iç ayaklanmaların bastırılması açısından da güç kaynağı olmuştur.</a:t>
            </a:r>
          </a:p>
          <a:p>
            <a:pPr marL="0" indent="0" algn="just">
              <a:buNone/>
            </a:pPr>
            <a:r>
              <a:rPr lang="tr-TR" dirty="0"/>
              <a:t>   Batı Anadolu’daki direniş hareketinin ortaya çıkması, halkın örgütlenmesi, silahlı birliklere dönüştürülmesinde bölgede görev yapan komutanların birinci derecede etkileri olmuştur.</a:t>
            </a:r>
          </a:p>
          <a:p>
            <a:pPr marL="0" indent="0" algn="just">
              <a:buNone/>
            </a:pPr>
            <a:endParaRPr lang="tr-TR" dirty="0"/>
          </a:p>
        </p:txBody>
      </p:sp>
    </p:spTree>
    <p:extLst>
      <p:ext uri="{BB962C8B-B14F-4D97-AF65-F5344CB8AC3E}">
        <p14:creationId xmlns:p14="http://schemas.microsoft.com/office/powerpoint/2010/main" val="31970222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9AC108E-FCA4-14F2-17B7-C3B9D24396A2}"/>
              </a:ext>
            </a:extLst>
          </p:cNvPr>
          <p:cNvSpPr>
            <a:spLocks noGrp="1"/>
          </p:cNvSpPr>
          <p:nvPr>
            <p:ph type="title"/>
          </p:nvPr>
        </p:nvSpPr>
        <p:spPr>
          <a:xfrm>
            <a:off x="145775" y="106017"/>
            <a:ext cx="11900452" cy="159027"/>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AC05DE43-30E8-ACFB-FEC0-94CAE5764F61}"/>
              </a:ext>
            </a:extLst>
          </p:cNvPr>
          <p:cNvSpPr>
            <a:spLocks noGrp="1"/>
          </p:cNvSpPr>
          <p:nvPr>
            <p:ph idx="1"/>
          </p:nvPr>
        </p:nvSpPr>
        <p:spPr>
          <a:xfrm>
            <a:off x="0" y="450575"/>
            <a:ext cx="12192000" cy="6301408"/>
          </a:xfrm>
        </p:spPr>
        <p:txBody>
          <a:bodyPr/>
          <a:lstStyle/>
          <a:p>
            <a:pPr marL="0" indent="0" algn="just">
              <a:buNone/>
            </a:pPr>
            <a:r>
              <a:rPr lang="tr-TR" dirty="0"/>
              <a:t>   40 ay süren Kurtuluş Savaşının ilk 11 aylık dönemi Anadolu’nun Devletsiz ve Hükümetsiz yönetildiği dönemdir. </a:t>
            </a:r>
          </a:p>
          <a:p>
            <a:pPr marL="0" indent="0" algn="just">
              <a:buNone/>
            </a:pPr>
            <a:r>
              <a:rPr lang="tr-TR" dirty="0"/>
              <a:t>   </a:t>
            </a:r>
            <a:r>
              <a:rPr lang="tr-TR" b="1" dirty="0"/>
              <a:t>15 Mayıs 1919-23 Nisan 1920 </a:t>
            </a:r>
            <a:r>
              <a:rPr lang="tr-TR" dirty="0"/>
              <a:t>tarihleri arasında Anadolu‘da düşmanla mücadele eden, işgale yakın bölgeleri yöneten, yarı örgütlenmiş direniş birliği </a:t>
            </a:r>
            <a:r>
              <a:rPr lang="tr-TR" dirty="0" err="1"/>
              <a:t>Kuvay</a:t>
            </a:r>
            <a:r>
              <a:rPr lang="tr-TR" dirty="0"/>
              <a:t>-i Milliye olmuştur. </a:t>
            </a:r>
          </a:p>
          <a:p>
            <a:pPr marL="0" indent="0" algn="just">
              <a:buNone/>
            </a:pPr>
            <a:r>
              <a:rPr lang="tr-TR" dirty="0"/>
              <a:t>   İzmir’de işgalin ardından ilk on beş gün içinde herhangi bir direniş olmamıştır. Ancak ilk 15 gün içinde Aydın, Ayvalık ve Ödemiş’in işgal edilmesi, halkta birlik ve beraberliğin oluşmasına neden olmuştur. </a:t>
            </a:r>
          </a:p>
          <a:p>
            <a:pPr marL="0" indent="0" algn="just">
              <a:buNone/>
            </a:pPr>
            <a:r>
              <a:rPr lang="tr-TR" dirty="0"/>
              <a:t>   Yunan ordusuna karşı ilk silahlı direniş 29 Mayıs 1919’da Ayvalık’ta 172. Alay komutanı Ali bey komutasındaki 24 subay ve 15 askerden oluşan birlik tarafından yapılmıştır.</a:t>
            </a:r>
          </a:p>
          <a:p>
            <a:pPr marL="0" indent="0" algn="just">
              <a:buNone/>
            </a:pPr>
            <a:r>
              <a:rPr lang="tr-TR" dirty="0"/>
              <a:t>   Sivil milis güçlerinden oluşan ilk silahlı direniş ise 31 Mayıs 1919’da Ödemiş’te Yüzbaşı Tahir Bey komutasında olmuştur. Ege bölgesindeki ilk </a:t>
            </a:r>
            <a:r>
              <a:rPr lang="tr-TR" dirty="0" err="1"/>
              <a:t>Kuvay’i</a:t>
            </a:r>
            <a:r>
              <a:rPr lang="tr-TR" dirty="0"/>
              <a:t> Milliye birlikleri de Ayvalık, Aydın, Soma, Akhisar ve Salihli’de kurulmuştur.</a:t>
            </a:r>
          </a:p>
          <a:p>
            <a:pPr marL="0" indent="0">
              <a:buNone/>
            </a:pPr>
            <a:endParaRPr lang="tr-TR" dirty="0"/>
          </a:p>
        </p:txBody>
      </p:sp>
    </p:spTree>
    <p:extLst>
      <p:ext uri="{BB962C8B-B14F-4D97-AF65-F5344CB8AC3E}">
        <p14:creationId xmlns:p14="http://schemas.microsoft.com/office/powerpoint/2010/main" val="27699794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319A780-8BEB-CD0C-1CB2-BB77B7323CBC}"/>
              </a:ext>
            </a:extLst>
          </p:cNvPr>
          <p:cNvSpPr>
            <a:spLocks noGrp="1"/>
          </p:cNvSpPr>
          <p:nvPr>
            <p:ph type="title"/>
          </p:nvPr>
        </p:nvSpPr>
        <p:spPr>
          <a:xfrm>
            <a:off x="101599" y="116115"/>
            <a:ext cx="11945257" cy="261256"/>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9187E870-11BB-BFA6-6983-BB0B09E30F29}"/>
              </a:ext>
            </a:extLst>
          </p:cNvPr>
          <p:cNvSpPr>
            <a:spLocks noGrp="1"/>
          </p:cNvSpPr>
          <p:nvPr>
            <p:ph idx="1"/>
          </p:nvPr>
        </p:nvSpPr>
        <p:spPr>
          <a:xfrm>
            <a:off x="101599" y="653142"/>
            <a:ext cx="11945257" cy="5950857"/>
          </a:xfrm>
        </p:spPr>
        <p:txBody>
          <a:bodyPr>
            <a:normAutofit lnSpcReduction="10000"/>
          </a:bodyPr>
          <a:lstStyle/>
          <a:p>
            <a:pPr marL="0" indent="0" algn="just">
              <a:buNone/>
            </a:pPr>
            <a:r>
              <a:rPr lang="tr-TR" dirty="0"/>
              <a:t>   Esasen </a:t>
            </a:r>
            <a:r>
              <a:rPr lang="tr-TR" dirty="0" err="1"/>
              <a:t>Kuvay</a:t>
            </a:r>
            <a:r>
              <a:rPr lang="tr-TR" dirty="0"/>
              <a:t>-ı </a:t>
            </a:r>
            <a:r>
              <a:rPr lang="tr-TR" dirty="0" err="1"/>
              <a:t>Milliyenin</a:t>
            </a:r>
            <a:r>
              <a:rPr lang="tr-TR" dirty="0"/>
              <a:t> üst düzeydeki planları, daha önce İstanbul’da yapılmıştır. Genel Kurmay Başkanlığında 15 Mayıs 1919 sabahında Mustafa Kemal (Atatürk) Cevat (Çobanlı) ve Fevzi (Çakmak) Paşalar arasında yapılan bir toplantı sırasında; Anadolu’da «Üç Ordu Müfettişliği kurulması», «düşmana karşı silahlı saldırıya geçilmesi», «eldeki silahların teslim edilmemesi», «Anadolu’da Milli bir idare  kurulması», «</a:t>
            </a:r>
            <a:r>
              <a:rPr lang="tr-TR" dirty="0" err="1"/>
              <a:t>Kuvay</a:t>
            </a:r>
            <a:r>
              <a:rPr lang="tr-TR" dirty="0"/>
              <a:t>-ı Milliye teşkilatı» gibi konular üzerinde anlaşmaya varılmıştır.</a:t>
            </a:r>
          </a:p>
          <a:p>
            <a:pPr marL="0" indent="0" algn="just">
              <a:buNone/>
            </a:pPr>
            <a:r>
              <a:rPr lang="tr-TR" dirty="0"/>
              <a:t>   Birkaç gün öncesinde ise Fevzi Paşanın, eğer İzmir karşısındaki adalarda toplanan Yunanlılar Anadolu tarafında karaya çıkacak olursa «ateşle karşılık verilmesi» yolundaki emri nedeniyle, görevinden alındığı ve yerine Cevat Paşanın atandığı ileri sürülmüştür.</a:t>
            </a:r>
          </a:p>
          <a:p>
            <a:pPr marL="0" indent="0" algn="just">
              <a:buNone/>
            </a:pPr>
            <a:r>
              <a:rPr lang="tr-TR" dirty="0"/>
              <a:t>   Fevzi (Çakmak) ile Genelkurmay Başkanı Cevat(Çobanlı) Paşalar görev teslimi için Cevat Paşanın odasında konuşurlarken, söz Anadolu’da Milli bir direniş hareketi oluşturulması konusuna gelmiş ve bu sırada odaya giren ve konuşmalara tanık olan Mustafa Kemal Paşa onlara şu yanıtı vermiştir. </a:t>
            </a:r>
          </a:p>
        </p:txBody>
      </p:sp>
    </p:spTree>
    <p:extLst>
      <p:ext uri="{BB962C8B-B14F-4D97-AF65-F5344CB8AC3E}">
        <p14:creationId xmlns:p14="http://schemas.microsoft.com/office/powerpoint/2010/main" val="2323469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ADC7774-0FC8-56BF-5FC1-56D6C68D4E61}"/>
              </a:ext>
            </a:extLst>
          </p:cNvPr>
          <p:cNvSpPr>
            <a:spLocks noGrp="1"/>
          </p:cNvSpPr>
          <p:nvPr>
            <p:ph type="title"/>
          </p:nvPr>
        </p:nvSpPr>
        <p:spPr>
          <a:xfrm>
            <a:off x="838200" y="365127"/>
            <a:ext cx="10515600" cy="907085"/>
          </a:xfrm>
        </p:spPr>
        <p:txBody>
          <a:bodyPr>
            <a:normAutofit/>
          </a:bodyPr>
          <a:lstStyle/>
          <a:p>
            <a:pPr algn="ctr"/>
            <a:r>
              <a:rPr lang="tr-TR" b="1" dirty="0"/>
              <a:t>BÖLÜM BAŞLIKLARI</a:t>
            </a:r>
          </a:p>
        </p:txBody>
      </p:sp>
      <p:sp>
        <p:nvSpPr>
          <p:cNvPr id="3" name="İçerik Yer Tutucusu 2">
            <a:extLst>
              <a:ext uri="{FF2B5EF4-FFF2-40B4-BE49-F238E27FC236}">
                <a16:creationId xmlns:a16="http://schemas.microsoft.com/office/drawing/2014/main" id="{3388D536-54D0-0BB0-D3BE-5291B269E082}"/>
              </a:ext>
            </a:extLst>
          </p:cNvPr>
          <p:cNvSpPr>
            <a:spLocks noGrp="1"/>
          </p:cNvSpPr>
          <p:nvPr>
            <p:ph idx="1"/>
          </p:nvPr>
        </p:nvSpPr>
        <p:spPr>
          <a:xfrm>
            <a:off x="145775" y="996953"/>
            <a:ext cx="11913704" cy="5695399"/>
          </a:xfrm>
        </p:spPr>
        <p:txBody>
          <a:bodyPr/>
          <a:lstStyle/>
          <a:p>
            <a:pPr marL="0" indent="0" algn="just">
              <a:buNone/>
            </a:pPr>
            <a:endParaRPr lang="tr-TR" dirty="0"/>
          </a:p>
          <a:p>
            <a:pPr marL="0" indent="0" algn="just">
              <a:buNone/>
            </a:pPr>
            <a:r>
              <a:rPr lang="tr-TR" dirty="0"/>
              <a:t>I-Milli Mücadele Öncesi Ekonomik, Sosyal ve Askeri Durum,</a:t>
            </a:r>
          </a:p>
          <a:p>
            <a:pPr marL="0" indent="0" algn="just">
              <a:buNone/>
            </a:pPr>
            <a:r>
              <a:rPr lang="tr-TR" dirty="0"/>
              <a:t>2-Milli Mücadelenin Teşkilatlanması Askeri Gücün Temini ve Lojistiğinin </a:t>
            </a:r>
          </a:p>
          <a:p>
            <a:pPr marL="0" indent="0" algn="just">
              <a:buNone/>
            </a:pPr>
            <a:r>
              <a:rPr lang="tr-TR" dirty="0"/>
              <a:t>    İktisadi Yönü,</a:t>
            </a:r>
          </a:p>
          <a:p>
            <a:pPr marL="0" indent="0" algn="just">
              <a:buNone/>
            </a:pPr>
            <a:r>
              <a:rPr lang="tr-TR" dirty="0"/>
              <a:t>3-Tekalif-i Milliye (Milli Yükümlülük) Döneminin Askeri, İktisadi ve Mali </a:t>
            </a:r>
          </a:p>
          <a:p>
            <a:pPr marL="0" indent="0" algn="just">
              <a:buNone/>
            </a:pPr>
            <a:r>
              <a:rPr lang="tr-TR" dirty="0"/>
              <a:t>    Kararları,</a:t>
            </a:r>
          </a:p>
          <a:p>
            <a:pPr marL="0" indent="0" algn="just">
              <a:buNone/>
            </a:pPr>
            <a:r>
              <a:rPr lang="tr-TR" dirty="0"/>
              <a:t>4-Milli Mücadele ve Kurtuluş Savaşı Sürecinde Ayni ve Mali Dış </a:t>
            </a:r>
          </a:p>
          <a:p>
            <a:pPr marL="0" indent="0" algn="just">
              <a:buNone/>
            </a:pPr>
            <a:r>
              <a:rPr lang="tr-TR" dirty="0"/>
              <a:t>    Yardımlar,</a:t>
            </a:r>
          </a:p>
          <a:p>
            <a:pPr marL="0" indent="0" algn="just">
              <a:buNone/>
            </a:pPr>
            <a:r>
              <a:rPr lang="tr-TR" dirty="0"/>
              <a:t>5-Büyük Taarruzun Mali ve İktisadi Yapısı,</a:t>
            </a:r>
          </a:p>
        </p:txBody>
      </p:sp>
    </p:spTree>
    <p:extLst>
      <p:ext uri="{BB962C8B-B14F-4D97-AF65-F5344CB8AC3E}">
        <p14:creationId xmlns:p14="http://schemas.microsoft.com/office/powerpoint/2010/main" val="9809497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87A065B-A048-5B59-9A1D-36F5FB778FF8}"/>
              </a:ext>
            </a:extLst>
          </p:cNvPr>
          <p:cNvSpPr>
            <a:spLocks noGrp="1"/>
          </p:cNvSpPr>
          <p:nvPr>
            <p:ph type="title"/>
          </p:nvPr>
        </p:nvSpPr>
        <p:spPr>
          <a:xfrm>
            <a:off x="217714" y="130629"/>
            <a:ext cx="11785600" cy="290285"/>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1FE0DEA2-E0FD-B19D-FE13-59805F7B4EE1}"/>
              </a:ext>
            </a:extLst>
          </p:cNvPr>
          <p:cNvSpPr>
            <a:spLocks noGrp="1"/>
          </p:cNvSpPr>
          <p:nvPr>
            <p:ph idx="1"/>
          </p:nvPr>
        </p:nvSpPr>
        <p:spPr>
          <a:xfrm>
            <a:off x="116114" y="653143"/>
            <a:ext cx="12075886" cy="6074228"/>
          </a:xfrm>
        </p:spPr>
        <p:txBody>
          <a:bodyPr/>
          <a:lstStyle/>
          <a:p>
            <a:pPr marL="0" indent="0" algn="just">
              <a:buNone/>
            </a:pPr>
            <a:r>
              <a:rPr lang="tr-TR" dirty="0"/>
              <a:t>   «Ben zaten bunun için Anadolu’ya gidiyorum…»</a:t>
            </a:r>
          </a:p>
          <a:p>
            <a:pPr marL="0" indent="0" algn="just">
              <a:buNone/>
            </a:pPr>
            <a:r>
              <a:rPr lang="tr-TR" dirty="0"/>
              <a:t>   Bu sözler üzerine üç General ayağa kalkarak, « Vatanın kurtarılması için berberce çalışacaklarına dair yemin» etmişlerdir.</a:t>
            </a:r>
          </a:p>
          <a:p>
            <a:pPr marL="0" indent="0" algn="just">
              <a:buNone/>
            </a:pPr>
            <a:r>
              <a:rPr lang="tr-TR" dirty="0"/>
              <a:t>   Bu dönemde Cevat Paşa </a:t>
            </a:r>
            <a:r>
              <a:rPr lang="tr-TR" dirty="0" err="1"/>
              <a:t>Amadolu’daki</a:t>
            </a:r>
            <a:r>
              <a:rPr lang="tr-TR" dirty="0"/>
              <a:t> harekete elden geldiği kadar yardımda bulunmaya çalışmıştır. Özellikle onun dönemindeki atamaların, bir </a:t>
            </a:r>
            <a:r>
              <a:rPr lang="tr-TR" dirty="0" err="1"/>
              <a:t>raslantı</a:t>
            </a:r>
            <a:r>
              <a:rPr lang="tr-TR" dirty="0"/>
              <a:t> sonucu olmadığı anlaşılmaktadır. </a:t>
            </a:r>
          </a:p>
          <a:p>
            <a:pPr marL="0" indent="0" algn="just">
              <a:buNone/>
            </a:pPr>
            <a:r>
              <a:rPr lang="tr-TR" dirty="0"/>
              <a:t>   Örneğin; Mustafa Kemal Paşanın üçüncü ordu müfettişliğinde bırakılması, Albay Refet (Bele) beyin merkezi Sivas’ta bulunan Üçüncü Kolordu Komutanlığına, Albay Bekir Sami (</a:t>
            </a:r>
            <a:r>
              <a:rPr lang="tr-TR" dirty="0" err="1"/>
              <a:t>Günsav</a:t>
            </a:r>
            <a:r>
              <a:rPr lang="tr-TR" dirty="0"/>
              <a:t>) merkezi Bursa’da bulunan 56’nci Tümen Komutanlığına, Albay Kazım(Özalp) merkezi Balıkesir’de bulunan 61’nci Tümen Komutanlığına atanmışlardır.</a:t>
            </a:r>
          </a:p>
          <a:p>
            <a:pPr marL="0" indent="0" algn="just">
              <a:buNone/>
            </a:pPr>
            <a:r>
              <a:rPr lang="tr-TR" dirty="0"/>
              <a:t>   Bu komutanların ve </a:t>
            </a:r>
            <a:r>
              <a:rPr lang="tr-TR" dirty="0" err="1"/>
              <a:t>Kuvay</a:t>
            </a:r>
            <a:r>
              <a:rPr lang="tr-TR" dirty="0"/>
              <a:t>-ı </a:t>
            </a:r>
            <a:r>
              <a:rPr lang="tr-TR" dirty="0" err="1"/>
              <a:t>Milliye’ye</a:t>
            </a:r>
            <a:r>
              <a:rPr lang="tr-TR" dirty="0"/>
              <a:t> taraftar olan «Millici subayların» bu dönemde önemli görevlere getirilmesi, bunların aralarında önceden bir diyaloğun var olduğu </a:t>
            </a:r>
            <a:r>
              <a:rPr lang="tr-TR"/>
              <a:t>görüşünü güçlendirmektedir.</a:t>
            </a:r>
            <a:endParaRPr lang="tr-TR" dirty="0"/>
          </a:p>
        </p:txBody>
      </p:sp>
    </p:spTree>
    <p:extLst>
      <p:ext uri="{BB962C8B-B14F-4D97-AF65-F5344CB8AC3E}">
        <p14:creationId xmlns:p14="http://schemas.microsoft.com/office/powerpoint/2010/main" val="29924908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9D044F6-2D8C-3DA0-6D97-6104CD48F1DA}"/>
              </a:ext>
            </a:extLst>
          </p:cNvPr>
          <p:cNvSpPr>
            <a:spLocks noGrp="1"/>
          </p:cNvSpPr>
          <p:nvPr>
            <p:ph type="title"/>
          </p:nvPr>
        </p:nvSpPr>
        <p:spPr>
          <a:xfrm>
            <a:off x="0" y="140678"/>
            <a:ext cx="12192000" cy="407961"/>
          </a:xfrm>
        </p:spPr>
        <p:txBody>
          <a:bodyPr>
            <a:normAutofit fontScale="90000"/>
          </a:bodyPr>
          <a:lstStyle/>
          <a:p>
            <a:pPr algn="ctr"/>
            <a:r>
              <a:rPr lang="tr-TR" b="1" dirty="0"/>
              <a:t>Batı Anadolu Kongreleri</a:t>
            </a:r>
          </a:p>
        </p:txBody>
      </p:sp>
      <p:sp>
        <p:nvSpPr>
          <p:cNvPr id="3" name="İçerik Yer Tutucusu 2">
            <a:extLst>
              <a:ext uri="{FF2B5EF4-FFF2-40B4-BE49-F238E27FC236}">
                <a16:creationId xmlns:a16="http://schemas.microsoft.com/office/drawing/2014/main" id="{83317CF3-2B87-A02E-61C4-47ECBBD3BC8C}"/>
              </a:ext>
            </a:extLst>
          </p:cNvPr>
          <p:cNvSpPr>
            <a:spLocks noGrp="1"/>
          </p:cNvSpPr>
          <p:nvPr>
            <p:ph idx="1"/>
          </p:nvPr>
        </p:nvSpPr>
        <p:spPr>
          <a:xfrm>
            <a:off x="-1" y="783770"/>
            <a:ext cx="12191999" cy="6074229"/>
          </a:xfrm>
        </p:spPr>
        <p:txBody>
          <a:bodyPr/>
          <a:lstStyle/>
          <a:p>
            <a:pPr marL="0" indent="0" algn="just">
              <a:buNone/>
            </a:pPr>
            <a:r>
              <a:rPr lang="tr-TR" dirty="0"/>
              <a:t>   İzmir’in işgal edilmesinden sonraki 1-2 aylık zaman dilimi içinde Kuvay-i </a:t>
            </a:r>
            <a:r>
              <a:rPr lang="tr-TR" dirty="0" err="1"/>
              <a:t>Milliye’nin</a:t>
            </a:r>
            <a:r>
              <a:rPr lang="tr-TR" dirty="0"/>
              <a:t> cephe teşkilatı büyük ölçüde tamamlanmış, idari ve lojistik desteğin sağlanması amacıyla kongreler düzenlenmiştir.</a:t>
            </a:r>
          </a:p>
          <a:p>
            <a:pPr marL="0" indent="0" algn="just">
              <a:buNone/>
            </a:pPr>
            <a:r>
              <a:rPr lang="tr-TR" dirty="0"/>
              <a:t>   Bu amaçla Ayvalık, Soma ve Akhisar’dan temsilcilerin katılımıyla 28 Haziran-12 Temmuz 1919 tarihleri arasında Balıkesir’de bir kongre düzenlenmiştir. Balıkesir’de 26 Temmuz 1919’da ikinci bir kongre düzenlenerek önemli kararlar alınmıştır.</a:t>
            </a:r>
          </a:p>
          <a:p>
            <a:pPr marL="0" indent="0" algn="just">
              <a:buNone/>
            </a:pPr>
            <a:r>
              <a:rPr lang="tr-TR" dirty="0"/>
              <a:t>   Yine Nazilli çevresindeki Kuvay-i Milliye hareketine idari, mali ve lojistik destek sağlamak amacıyla 6 Ağustos 1919’da Nazilli kongresi yapılmıştır. Bu kongreye Aydın, Denizli ve Muğla illerinden temsilciler katılmıştır. </a:t>
            </a:r>
          </a:p>
          <a:p>
            <a:pPr marL="0" indent="0" algn="just">
              <a:buNone/>
            </a:pPr>
            <a:r>
              <a:rPr lang="tr-TR" dirty="0"/>
              <a:t>   İlk defa Balıkesir ve Nazilli kongrelerinde bölge Kuvay-i Milliye birliklerine nizam ve intizam sağlamak amacıyla kararlar alınmıştır.</a:t>
            </a:r>
          </a:p>
          <a:p>
            <a:pPr marL="0" indent="0" algn="just">
              <a:buNone/>
            </a:pPr>
            <a:r>
              <a:rPr lang="tr-TR" dirty="0"/>
              <a:t>   16-25 Ağustos 1919 tarihleri arasında Alaşehir kongresi yapılmış, kongreye Nazilli ve Aydın bölgelerinden temsilciler katılmıştır.</a:t>
            </a:r>
          </a:p>
          <a:p>
            <a:pPr marL="0" indent="0">
              <a:buNone/>
            </a:pPr>
            <a:endParaRPr lang="tr-TR" dirty="0"/>
          </a:p>
        </p:txBody>
      </p:sp>
    </p:spTree>
    <p:extLst>
      <p:ext uri="{BB962C8B-B14F-4D97-AF65-F5344CB8AC3E}">
        <p14:creationId xmlns:p14="http://schemas.microsoft.com/office/powerpoint/2010/main" val="10721324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3C20CA0-7CFB-0558-0A0E-37B62D06C3D9}"/>
              </a:ext>
            </a:extLst>
          </p:cNvPr>
          <p:cNvSpPr>
            <a:spLocks noGrp="1"/>
          </p:cNvSpPr>
          <p:nvPr>
            <p:ph type="title"/>
          </p:nvPr>
        </p:nvSpPr>
        <p:spPr>
          <a:xfrm>
            <a:off x="0" y="154749"/>
            <a:ext cx="12192000" cy="45719"/>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2BFCE213-77EA-8FAB-356C-4686CA6657CD}"/>
              </a:ext>
            </a:extLst>
          </p:cNvPr>
          <p:cNvSpPr>
            <a:spLocks noGrp="1"/>
          </p:cNvSpPr>
          <p:nvPr>
            <p:ph idx="1"/>
          </p:nvPr>
        </p:nvSpPr>
        <p:spPr>
          <a:xfrm>
            <a:off x="1" y="200464"/>
            <a:ext cx="12084148" cy="6657536"/>
          </a:xfrm>
        </p:spPr>
        <p:txBody>
          <a:bodyPr>
            <a:normAutofit lnSpcReduction="10000"/>
          </a:bodyPr>
          <a:lstStyle/>
          <a:p>
            <a:pPr marL="0" indent="0" algn="just">
              <a:buNone/>
            </a:pPr>
            <a:r>
              <a:rPr lang="tr-TR" dirty="0"/>
              <a:t>   Alaşehir kongresinde alınan en önemli kararlardan biri; cephelerde düzenli bir ordunun teşkili için teşkilatlanmaya gidilmesidir. Buna göre her cephede bir milli alayın kurulması hedeflenmiştir. Her köyde bir manga başı belirlenerek, bunların alay komutanının emriyle hızla cepheye intikalinin sağlanması amaçlanmıştır.</a:t>
            </a:r>
          </a:p>
          <a:p>
            <a:pPr marL="0" indent="0" algn="just">
              <a:buNone/>
            </a:pPr>
            <a:r>
              <a:rPr lang="tr-TR" dirty="0"/>
              <a:t>   Kurulan halk birlikleriyle Yunanlılarla çarpışmaya başlanılmıştır.</a:t>
            </a:r>
          </a:p>
          <a:p>
            <a:pPr marL="0" indent="0" algn="just">
              <a:buNone/>
            </a:pPr>
            <a:r>
              <a:rPr lang="tr-TR" dirty="0"/>
              <a:t>   Diğer taraftan Mersin’den İran sınırına kadar olan bölgede Fransız ve Ermeni baskılarına, Karadeniz bölgesinde Rumlara karşı </a:t>
            </a:r>
            <a:r>
              <a:rPr lang="tr-TR" dirty="0" err="1"/>
              <a:t>Kuvay</a:t>
            </a:r>
            <a:r>
              <a:rPr lang="tr-TR" dirty="0"/>
              <a:t>-i Milliye birlikleri oluşturulmaya başlanılmıştır.</a:t>
            </a:r>
          </a:p>
          <a:p>
            <a:pPr marL="0" indent="0" algn="just">
              <a:buNone/>
            </a:pPr>
            <a:r>
              <a:rPr lang="tr-TR" dirty="0"/>
              <a:t>   Gebze, Şile, Kartal, Beykoz’daki milisler Rum çetelerle mücadele etmiş, Kocaeli, Adapazarı ve Bilecik bölgelerindeki Milli Mücadele hareketi gitgide güçlenmiştir.</a:t>
            </a:r>
          </a:p>
          <a:p>
            <a:pPr marL="0" indent="0" algn="just">
              <a:buNone/>
            </a:pPr>
            <a:r>
              <a:rPr lang="tr-TR" dirty="0"/>
              <a:t>   Siirt, Mardin ve Urfa bölgelerinde 13. Kolordu konuşlanmıştır. Adana, Antep, Maraş bölgesindeki askeri birlikler ise Mondros Mütarekesi hükümlerine göre İç Anadolu’ya(Konya, Ankara ve Sivas’a) çekilmişlerdir. </a:t>
            </a:r>
          </a:p>
          <a:p>
            <a:pPr marL="0" indent="0" algn="just">
              <a:buNone/>
            </a:pPr>
            <a:r>
              <a:rPr lang="tr-TR" dirty="0"/>
              <a:t>   Adana’nın Dörtyol ilçesi 11 Aralık 1918’de, Mersin ve Adana 17 Aralık 1918’de Fransız kuvvetleri tarafından işgal edilmiştir. Kilis, Antep, Maraş ve Urfa 6 Aralık 1918-24 Mart 1919 tarih aralığında İngilizler tarafından işgale uğramıştır.</a:t>
            </a:r>
          </a:p>
          <a:p>
            <a:pPr marL="0" indent="0" algn="just">
              <a:buNone/>
            </a:pPr>
            <a:endParaRPr lang="tr-TR" dirty="0"/>
          </a:p>
        </p:txBody>
      </p:sp>
    </p:spTree>
    <p:extLst>
      <p:ext uri="{BB962C8B-B14F-4D97-AF65-F5344CB8AC3E}">
        <p14:creationId xmlns:p14="http://schemas.microsoft.com/office/powerpoint/2010/main" val="33932617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2167B43-9D0E-2ACF-E18E-1EF32A48F514}"/>
              </a:ext>
            </a:extLst>
          </p:cNvPr>
          <p:cNvSpPr>
            <a:spLocks noGrp="1"/>
          </p:cNvSpPr>
          <p:nvPr>
            <p:ph type="title"/>
          </p:nvPr>
        </p:nvSpPr>
        <p:spPr>
          <a:xfrm>
            <a:off x="0" y="98478"/>
            <a:ext cx="12192000" cy="98473"/>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81D787D5-4122-2AAC-6806-7383BFBB6A61}"/>
              </a:ext>
            </a:extLst>
          </p:cNvPr>
          <p:cNvSpPr>
            <a:spLocks noGrp="1"/>
          </p:cNvSpPr>
          <p:nvPr>
            <p:ph idx="1"/>
          </p:nvPr>
        </p:nvSpPr>
        <p:spPr>
          <a:xfrm>
            <a:off x="0" y="407963"/>
            <a:ext cx="12192000" cy="6351563"/>
          </a:xfrm>
        </p:spPr>
        <p:txBody>
          <a:bodyPr>
            <a:normAutofit lnSpcReduction="10000"/>
          </a:bodyPr>
          <a:lstStyle/>
          <a:p>
            <a:pPr marL="0" indent="0" algn="just">
              <a:buNone/>
            </a:pPr>
            <a:r>
              <a:rPr lang="tr-TR" dirty="0"/>
              <a:t>      Güney bölgesindeki işgal kuvvetlerine karşı silahlı ilk direniş; Dörtyol’un güney kısmında yer alan Kara Kese köyü halkı tarafından 19 Aralık 1918’de, içinde Ermenilerinde bulunduğu bir Fransız müfrezesine yapılmıştır. Bu direniş işgal güçlerine karşı yapılmış ilk direniştir.</a:t>
            </a:r>
          </a:p>
          <a:p>
            <a:pPr marL="0" indent="0" algn="just">
              <a:buNone/>
            </a:pPr>
            <a:r>
              <a:rPr lang="tr-TR" dirty="0"/>
              <a:t>   1919 yılının ilk aylarında Karahasan ve arkadaşları tarafından oluşturulan ve yörede Karahasan Müfrezesi olarak bilinen ilk örgütlü direniş hareketi başlatılmıştır. Bu müfreze yöre halkından destek görerek mevcudunu 300’e çıkarmış, Fransız birliklerine zaman zaman saldırılarda bulunarak halkta direniş ruhunu canlandırmıştır. </a:t>
            </a:r>
          </a:p>
          <a:p>
            <a:pPr marL="0" indent="0" algn="just">
              <a:buNone/>
            </a:pPr>
            <a:r>
              <a:rPr lang="tr-TR" dirty="0"/>
              <a:t>   Havza’dan sonra Amasya’ya geçen Mustafa Kemal Paşa, daha sonra Kurtuluş Savaşında birlikte hareket ettikleri Ali Fuat Paşa(Cebesoy), Rauf Bey(Orbay), Refet Paşa(Bele) ve Kazım Karabekir Paşa’nın da görüş ve düşüncelerini alarak bildiri hazırlamıştır. </a:t>
            </a:r>
          </a:p>
          <a:p>
            <a:pPr marL="0" indent="0" algn="just">
              <a:buNone/>
            </a:pPr>
            <a:r>
              <a:rPr lang="tr-TR" dirty="0"/>
              <a:t>  Tarihimizde </a:t>
            </a:r>
            <a:r>
              <a:rPr lang="tr-TR" b="1" dirty="0"/>
              <a:t>«Amasya Tamimi» </a:t>
            </a:r>
            <a:r>
              <a:rPr lang="tr-TR" dirty="0"/>
              <a:t>olarak geçen bildiri, 22 Haziran 1919 tarihinde Kolordu Komutanlıklarına, Valiliklere ve Kaymakamlıklara gizlilik kaydıyla gönderilmiştir.</a:t>
            </a:r>
          </a:p>
          <a:p>
            <a:pPr marL="0" indent="0" algn="just">
              <a:buNone/>
            </a:pPr>
            <a:endParaRPr lang="tr-TR" dirty="0"/>
          </a:p>
        </p:txBody>
      </p:sp>
    </p:spTree>
    <p:extLst>
      <p:ext uri="{BB962C8B-B14F-4D97-AF65-F5344CB8AC3E}">
        <p14:creationId xmlns:p14="http://schemas.microsoft.com/office/powerpoint/2010/main" val="20446599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DB03605-2DDD-08E9-CC28-CC0B7544B2AB}"/>
              </a:ext>
            </a:extLst>
          </p:cNvPr>
          <p:cNvSpPr>
            <a:spLocks noGrp="1"/>
          </p:cNvSpPr>
          <p:nvPr>
            <p:ph type="title"/>
          </p:nvPr>
        </p:nvSpPr>
        <p:spPr>
          <a:xfrm>
            <a:off x="0" y="98478"/>
            <a:ext cx="12192000" cy="395008"/>
          </a:xfrm>
        </p:spPr>
        <p:txBody>
          <a:bodyPr>
            <a:normAutofit fontScale="90000"/>
          </a:bodyPr>
          <a:lstStyle/>
          <a:p>
            <a:pPr algn="ctr"/>
            <a:r>
              <a:rPr lang="tr-TR" b="1" dirty="0"/>
              <a:t>Erzurum Kongresi</a:t>
            </a:r>
          </a:p>
        </p:txBody>
      </p:sp>
      <p:sp>
        <p:nvSpPr>
          <p:cNvPr id="3" name="İçerik Yer Tutucusu 2">
            <a:extLst>
              <a:ext uri="{FF2B5EF4-FFF2-40B4-BE49-F238E27FC236}">
                <a16:creationId xmlns:a16="http://schemas.microsoft.com/office/drawing/2014/main" id="{58DDCB2B-78BB-3732-375D-7A40B566EDDC}"/>
              </a:ext>
            </a:extLst>
          </p:cNvPr>
          <p:cNvSpPr>
            <a:spLocks noGrp="1"/>
          </p:cNvSpPr>
          <p:nvPr>
            <p:ph idx="1"/>
          </p:nvPr>
        </p:nvSpPr>
        <p:spPr>
          <a:xfrm>
            <a:off x="98473" y="379832"/>
            <a:ext cx="11985675" cy="6379697"/>
          </a:xfrm>
        </p:spPr>
        <p:txBody>
          <a:bodyPr/>
          <a:lstStyle/>
          <a:p>
            <a:pPr marL="0" indent="0" algn="just">
              <a:buNone/>
            </a:pPr>
            <a:r>
              <a:rPr lang="tr-TR" dirty="0"/>
              <a:t>   Mustafa Kemal Paşa yine bu tamimle; Sivas’ta en kısa sürede milli bir kongrenin yapılacağını ve bunun için bütün vilayetlerin her sancağından milletin güvenine mazhar olmuş 3 temsilcinin hemen yola çıkarılması gerektiğini bildirmiştir. </a:t>
            </a:r>
          </a:p>
          <a:p>
            <a:pPr marL="0" indent="0" algn="just">
              <a:buNone/>
            </a:pPr>
            <a:r>
              <a:rPr lang="tr-TR" dirty="0"/>
              <a:t>   İstanbul Hükümetince Samsun’dan itibaren çalışmaları izlenen Mustafa Kemal Paşa’nın İstanbul’a çağrılması üzerine Paşa görevinden ayrıldığını ve askerlikten istifa ettiğini bildirmiştir. </a:t>
            </a:r>
          </a:p>
          <a:p>
            <a:pPr marL="0" indent="0" algn="just">
              <a:buNone/>
            </a:pPr>
            <a:r>
              <a:rPr lang="tr-TR" dirty="0"/>
              <a:t>   Erzurum kongresi 21.07.1919-07.08.1919 tarihleri arasında yapılmıştır. 56 delege katılmıştır. Mustafa Kemal Paşa kongre başkanlığına getirilmiştir. Kongrenin masrafları Erzurum Müdafaa-i Hukuk Cemiyetinin, Erzurum halkından toplanan 1.500 lirası ile karşılanmıştır. Toplantı sonrası geriye sadece 80 lira kalmıştır.</a:t>
            </a:r>
          </a:p>
          <a:p>
            <a:pPr marL="0" indent="0" algn="just">
              <a:buNone/>
            </a:pPr>
            <a:r>
              <a:rPr lang="tr-TR" dirty="0"/>
              <a:t>   Mustafa Kemal Paşa 9’uncu Ordu Müfettişi olarak 17 kişilik karargahı ile birlikte 16 Mayıs 1919 günü İstanbul’dan müfettişliğin üç aylık ödeneğini alarak hareket etmişti. Ancak ödenek kısa sürede harcanmış, hatta Amasya’dan Erzurum’a gidiş Mustafa Kemal Paşanın askerlik hayatı borunca biriktirdiği 800 liranın harcanmasıyla yapılabilmiştir.</a:t>
            </a:r>
          </a:p>
          <a:p>
            <a:pPr marL="0" indent="0">
              <a:buNone/>
            </a:pPr>
            <a:endParaRPr lang="tr-TR" dirty="0"/>
          </a:p>
        </p:txBody>
      </p:sp>
    </p:spTree>
    <p:extLst>
      <p:ext uri="{BB962C8B-B14F-4D97-AF65-F5344CB8AC3E}">
        <p14:creationId xmlns:p14="http://schemas.microsoft.com/office/powerpoint/2010/main" val="7510645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69522D0-01A4-C1D8-D0C3-F522B1065F25}"/>
              </a:ext>
            </a:extLst>
          </p:cNvPr>
          <p:cNvSpPr>
            <a:spLocks noGrp="1"/>
          </p:cNvSpPr>
          <p:nvPr>
            <p:ph type="title"/>
          </p:nvPr>
        </p:nvSpPr>
        <p:spPr>
          <a:xfrm>
            <a:off x="0" y="1"/>
            <a:ext cx="12192000" cy="740227"/>
          </a:xfrm>
        </p:spPr>
        <p:txBody>
          <a:bodyPr>
            <a:normAutofit/>
          </a:bodyPr>
          <a:lstStyle/>
          <a:p>
            <a:pPr algn="ctr"/>
            <a:r>
              <a:rPr lang="tr-TR" b="1" dirty="0"/>
              <a:t>Sivas Kongresi</a:t>
            </a:r>
          </a:p>
        </p:txBody>
      </p:sp>
      <p:sp>
        <p:nvSpPr>
          <p:cNvPr id="3" name="İçerik Yer Tutucusu 2">
            <a:extLst>
              <a:ext uri="{FF2B5EF4-FFF2-40B4-BE49-F238E27FC236}">
                <a16:creationId xmlns:a16="http://schemas.microsoft.com/office/drawing/2014/main" id="{1251A162-767F-EA81-0FA0-E8D3E1B0AE03}"/>
              </a:ext>
            </a:extLst>
          </p:cNvPr>
          <p:cNvSpPr>
            <a:spLocks noGrp="1"/>
          </p:cNvSpPr>
          <p:nvPr>
            <p:ph idx="1"/>
          </p:nvPr>
        </p:nvSpPr>
        <p:spPr>
          <a:xfrm>
            <a:off x="159657" y="740229"/>
            <a:ext cx="11872686" cy="6117774"/>
          </a:xfrm>
        </p:spPr>
        <p:txBody>
          <a:bodyPr>
            <a:normAutofit fontScale="25000" lnSpcReduction="20000"/>
          </a:bodyPr>
          <a:lstStyle/>
          <a:p>
            <a:pPr marL="0" indent="0" algn="just">
              <a:buNone/>
            </a:pPr>
            <a:r>
              <a:rPr lang="tr-TR" dirty="0"/>
              <a:t>     </a:t>
            </a:r>
          </a:p>
          <a:p>
            <a:pPr marL="0" indent="0" algn="just">
              <a:buNone/>
            </a:pPr>
            <a:r>
              <a:rPr lang="tr-TR" sz="5900" dirty="0"/>
              <a:t>  </a:t>
            </a:r>
            <a:r>
              <a:rPr lang="tr-TR" sz="11200" dirty="0"/>
              <a:t>Sivas Kongresine Trakya haricinde 19 ilden 31 delegenin katılmasıyla 4 Eylül 1919 tarihinde başlanılmıştır. Delegeler milli mücadeleyi yürütmek amacıyla 11 kişiden oluşan Heyet-i </a:t>
            </a:r>
            <a:r>
              <a:rPr lang="tr-TR" sz="11200" dirty="0" err="1"/>
              <a:t>Temsiliye’yi</a:t>
            </a:r>
            <a:r>
              <a:rPr lang="tr-TR" sz="11200" dirty="0"/>
              <a:t> seçmiştir. Mustafa Kemal Paşa ise Başkan seçilmiştir. Artık Anadolu’yu Heyet-i </a:t>
            </a:r>
            <a:r>
              <a:rPr lang="tr-TR" sz="11200" dirty="0" err="1"/>
              <a:t>Temsiliye</a:t>
            </a:r>
            <a:r>
              <a:rPr lang="tr-TR" sz="11200" dirty="0"/>
              <a:t> yönetmeye başlamıştır.</a:t>
            </a:r>
          </a:p>
          <a:p>
            <a:pPr marL="0" indent="0" algn="just">
              <a:buNone/>
            </a:pPr>
            <a:r>
              <a:rPr lang="tr-TR" sz="11200" dirty="0"/>
              <a:t> Heyet-i </a:t>
            </a:r>
            <a:r>
              <a:rPr lang="tr-TR" sz="11200" dirty="0" err="1"/>
              <a:t>Temsiliye</a:t>
            </a:r>
            <a:r>
              <a:rPr lang="tr-TR" sz="11200" dirty="0"/>
              <a:t> 30 Ekim 1919’da aldığı kararla; Güney bölgesindeki milli direnişi örgütlemek üzere bazı subayları görevlendirmiş, doğu Adana, batı Adana, Maraş, Antep ve Urfa bölgelerini ayrıştırarak teşkilatlandırmıştır.</a:t>
            </a:r>
          </a:p>
          <a:p>
            <a:pPr marL="0" indent="0" algn="just">
              <a:buNone/>
            </a:pPr>
            <a:r>
              <a:rPr lang="tr-TR" sz="11200" dirty="0"/>
              <a:t>   Batıda;</a:t>
            </a:r>
          </a:p>
          <a:p>
            <a:pPr marL="0" indent="0" algn="just">
              <a:buNone/>
            </a:pPr>
            <a:r>
              <a:rPr lang="tr-TR" sz="11200" dirty="0"/>
              <a:t>Aydın Bölgesinde milis kuvvet olarak; Milli Aydın ve Milli Menderes Alayları, Milli Aydın Dağ Taburu, Milli </a:t>
            </a:r>
            <a:r>
              <a:rPr lang="tr-TR" sz="11200" dirty="0" err="1"/>
              <a:t>Adagide</a:t>
            </a:r>
            <a:r>
              <a:rPr lang="tr-TR" sz="11200" dirty="0"/>
              <a:t> Taburu ve birkaç efe süvari bölüğü,</a:t>
            </a:r>
          </a:p>
          <a:p>
            <a:pPr marL="0" indent="0" algn="just">
              <a:buNone/>
            </a:pPr>
            <a:r>
              <a:rPr lang="tr-TR" sz="11200" dirty="0"/>
              <a:t>Salihli Bölgesinde Milli Salihli Piyade Alayı, Milli </a:t>
            </a:r>
            <a:r>
              <a:rPr lang="tr-TR" sz="11200" dirty="0" err="1"/>
              <a:t>Kelas</a:t>
            </a:r>
            <a:r>
              <a:rPr lang="tr-TR" sz="11200" dirty="0"/>
              <a:t> ve Uşak Hücum Taburları ile birkaç efe bölüğü,</a:t>
            </a:r>
          </a:p>
          <a:p>
            <a:pPr marL="0" indent="0" algn="just">
              <a:buNone/>
            </a:pPr>
            <a:r>
              <a:rPr lang="tr-TR" sz="11200" dirty="0"/>
              <a:t>Soma, Akhisar ve Ayvalık Bölgesinde Milli Akhisar Nişancı, Milli Soma ve Milli Ayvalık Alayları, Belen, Saruhan, </a:t>
            </a:r>
            <a:r>
              <a:rPr lang="tr-TR" sz="11200" dirty="0" err="1"/>
              <a:t>Yayaköy</a:t>
            </a:r>
            <a:r>
              <a:rPr lang="tr-TR" sz="11200" dirty="0"/>
              <a:t> ve İvrindi Taburları ve bağımsız bazı bölükler bulunmaktadır.</a:t>
            </a:r>
          </a:p>
          <a:p>
            <a:pPr marL="0" indent="0" algn="just">
              <a:buNone/>
            </a:pPr>
            <a:r>
              <a:rPr lang="tr-TR" sz="5100" dirty="0"/>
              <a:t> </a:t>
            </a:r>
          </a:p>
          <a:p>
            <a:pPr marL="0" indent="0" algn="just">
              <a:buNone/>
            </a:pPr>
            <a:r>
              <a:rPr lang="tr-TR" sz="4500" dirty="0"/>
              <a:t>   </a:t>
            </a:r>
          </a:p>
          <a:p>
            <a:pPr marL="0" indent="0" algn="just">
              <a:buNone/>
            </a:pPr>
            <a:r>
              <a:rPr lang="tr-TR" dirty="0"/>
              <a:t>  </a:t>
            </a:r>
          </a:p>
        </p:txBody>
      </p:sp>
    </p:spTree>
    <p:extLst>
      <p:ext uri="{BB962C8B-B14F-4D97-AF65-F5344CB8AC3E}">
        <p14:creationId xmlns:p14="http://schemas.microsoft.com/office/powerpoint/2010/main" val="41023726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7475B3D-4A01-6639-DEDB-C1C9014966D9}"/>
              </a:ext>
            </a:extLst>
          </p:cNvPr>
          <p:cNvSpPr>
            <a:spLocks noGrp="1"/>
          </p:cNvSpPr>
          <p:nvPr>
            <p:ph type="title"/>
          </p:nvPr>
        </p:nvSpPr>
        <p:spPr>
          <a:xfrm>
            <a:off x="140679" y="225085"/>
            <a:ext cx="12051323" cy="196948"/>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4A73D11B-320F-ED32-5381-9C9042E339F6}"/>
              </a:ext>
            </a:extLst>
          </p:cNvPr>
          <p:cNvSpPr>
            <a:spLocks noGrp="1"/>
          </p:cNvSpPr>
          <p:nvPr>
            <p:ph idx="1"/>
          </p:nvPr>
        </p:nvSpPr>
        <p:spPr>
          <a:xfrm>
            <a:off x="140679" y="590845"/>
            <a:ext cx="11943471" cy="6042073"/>
          </a:xfrm>
        </p:spPr>
        <p:txBody>
          <a:bodyPr/>
          <a:lstStyle/>
          <a:p>
            <a:pPr marL="0" indent="0" algn="just">
              <a:buNone/>
            </a:pPr>
            <a:r>
              <a:rPr lang="tr-TR" dirty="0"/>
              <a:t>   Heyet-i </a:t>
            </a:r>
            <a:r>
              <a:rPr lang="tr-TR" dirty="0" err="1"/>
              <a:t>Temsiliye</a:t>
            </a:r>
            <a:r>
              <a:rPr lang="tr-TR" dirty="0"/>
              <a:t> Batı Anadolu Cephesini Mart 1920 yılı başlarında İzmir Kuzey Cephesi, İzmir Güney cephesi ve İzmir Doğu cephesi düzenli birlikleri olarak üçe bölmüştür. Bu birlikler </a:t>
            </a:r>
            <a:r>
              <a:rPr lang="tr-TR" dirty="0" err="1"/>
              <a:t>Kuvay</a:t>
            </a:r>
            <a:r>
              <a:rPr lang="tr-TR" dirty="0"/>
              <a:t>-i Milliye milis birliklerinin emir ve komutasını da yürütmüşlerdir.</a:t>
            </a:r>
          </a:p>
          <a:p>
            <a:pPr marL="0" indent="0" algn="just">
              <a:buNone/>
            </a:pPr>
            <a:r>
              <a:rPr lang="tr-TR" dirty="0"/>
              <a:t>   Zor koşullar içinde 18 Aralık 1919 günü Sivas’tan ayrılan Mustafa Kemal Paşa, beraberindekiler ve heyet üyeleri ile 27 Aralık 1919 günü Ankara’ya gelmişler ve çalışmalarına burada devam etmişlerdir.</a:t>
            </a:r>
          </a:p>
          <a:p>
            <a:pPr marL="0" indent="0" algn="just">
              <a:buNone/>
            </a:pPr>
            <a:r>
              <a:rPr lang="tr-TR" dirty="0"/>
              <a:t>   Sivas Kongresinden sonraki ve B.M.M kuruluncaya kadar geçen dönem Heyeti </a:t>
            </a:r>
            <a:r>
              <a:rPr lang="tr-TR" dirty="0" err="1"/>
              <a:t>Temsiliye</a:t>
            </a:r>
            <a:r>
              <a:rPr lang="tr-TR" dirty="0"/>
              <a:t> dönemi olarak ifade edilmektedir.</a:t>
            </a:r>
          </a:p>
          <a:p>
            <a:pPr marL="0" indent="0" algn="just">
              <a:buNone/>
            </a:pPr>
            <a:r>
              <a:rPr lang="tr-TR" dirty="0"/>
              <a:t>   </a:t>
            </a:r>
          </a:p>
          <a:p>
            <a:endParaRPr lang="tr-TR" dirty="0"/>
          </a:p>
        </p:txBody>
      </p:sp>
    </p:spTree>
    <p:extLst>
      <p:ext uri="{BB962C8B-B14F-4D97-AF65-F5344CB8AC3E}">
        <p14:creationId xmlns:p14="http://schemas.microsoft.com/office/powerpoint/2010/main" val="6503613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45B69B-89FD-BAC1-F237-20B400485833}"/>
              </a:ext>
            </a:extLst>
          </p:cNvPr>
          <p:cNvSpPr>
            <a:spLocks noGrp="1"/>
          </p:cNvSpPr>
          <p:nvPr>
            <p:ph type="title"/>
          </p:nvPr>
        </p:nvSpPr>
        <p:spPr>
          <a:xfrm>
            <a:off x="0" y="168813"/>
            <a:ext cx="11971606" cy="1069144"/>
          </a:xfrm>
        </p:spPr>
        <p:txBody>
          <a:bodyPr/>
          <a:lstStyle/>
          <a:p>
            <a:pPr algn="ctr"/>
            <a:r>
              <a:rPr lang="tr-TR" b="1" dirty="0" err="1"/>
              <a:t>Kuvay</a:t>
            </a:r>
            <a:r>
              <a:rPr lang="tr-TR" b="1" dirty="0"/>
              <a:t>-i </a:t>
            </a:r>
            <a:r>
              <a:rPr lang="tr-TR" b="1" dirty="0" err="1"/>
              <a:t>Milliye’nin</a:t>
            </a:r>
            <a:r>
              <a:rPr lang="tr-TR" b="1" dirty="0"/>
              <a:t> Mali ve Finansman Kaynakları </a:t>
            </a:r>
          </a:p>
        </p:txBody>
      </p:sp>
      <p:sp>
        <p:nvSpPr>
          <p:cNvPr id="3" name="İçerik Yer Tutucusu 2">
            <a:extLst>
              <a:ext uri="{FF2B5EF4-FFF2-40B4-BE49-F238E27FC236}">
                <a16:creationId xmlns:a16="http://schemas.microsoft.com/office/drawing/2014/main" id="{D7B2A212-CCA4-1209-F118-A162A90146DB}"/>
              </a:ext>
            </a:extLst>
          </p:cNvPr>
          <p:cNvSpPr>
            <a:spLocks noGrp="1"/>
          </p:cNvSpPr>
          <p:nvPr>
            <p:ph idx="1"/>
          </p:nvPr>
        </p:nvSpPr>
        <p:spPr>
          <a:xfrm>
            <a:off x="98474" y="1012877"/>
            <a:ext cx="12093527" cy="5676313"/>
          </a:xfrm>
        </p:spPr>
        <p:txBody>
          <a:bodyPr/>
          <a:lstStyle/>
          <a:p>
            <a:pPr marL="0" indent="0">
              <a:buNone/>
            </a:pPr>
            <a:r>
              <a:rPr lang="tr-TR" dirty="0"/>
              <a:t>   </a:t>
            </a:r>
            <a:r>
              <a:rPr lang="tr-TR" dirty="0" err="1"/>
              <a:t>Kuvay</a:t>
            </a:r>
            <a:r>
              <a:rPr lang="tr-TR" dirty="0"/>
              <a:t>-i Milliye esas itibariyle milis kuvveti olduğundan, mali ve lojistik kaynakları da genel olarak halka dayanmaktadır. </a:t>
            </a:r>
          </a:p>
          <a:p>
            <a:pPr marL="0" indent="0" algn="just">
              <a:buNone/>
            </a:pPr>
            <a:r>
              <a:rPr lang="tr-TR" dirty="0"/>
              <a:t>   Halk vergi vermenin yanı sıra </a:t>
            </a:r>
            <a:r>
              <a:rPr lang="tr-TR" dirty="0" err="1"/>
              <a:t>Kuvay</a:t>
            </a:r>
            <a:r>
              <a:rPr lang="tr-TR" dirty="0"/>
              <a:t>-i </a:t>
            </a:r>
            <a:r>
              <a:rPr lang="tr-TR" dirty="0" err="1"/>
              <a:t>Milliye’nin</a:t>
            </a:r>
            <a:r>
              <a:rPr lang="tr-TR" dirty="0"/>
              <a:t> ihtiyaçlarının karşılanması için «Nakdi ve Ayni Teberru» adı ile para ve mal bağışında bulunmuştur. Para ve mal bağışının miktarı Heyeti </a:t>
            </a:r>
            <a:r>
              <a:rPr lang="tr-TR" dirty="0" err="1"/>
              <a:t>Temsiliyeler</a:t>
            </a:r>
            <a:r>
              <a:rPr lang="tr-TR" dirty="0"/>
              <a:t> tarafından yörenin belediye, sanayi ve ticaret odası, esnaf teşkilatı, meslek odaları ve ihtiyar meclisinden oluşan bilirkişilerin görüşü alınarak belirlenmiştir. </a:t>
            </a:r>
          </a:p>
          <a:p>
            <a:pPr marL="0" indent="0" algn="just">
              <a:buNone/>
            </a:pPr>
            <a:r>
              <a:rPr lang="tr-TR" dirty="0"/>
              <a:t>   Bir başka mali kaynak ise askere gitmek istemeyenlerden alınan ve Heyeti </a:t>
            </a:r>
            <a:r>
              <a:rPr lang="tr-TR" dirty="0" err="1"/>
              <a:t>Milliyeler’ce</a:t>
            </a:r>
            <a:r>
              <a:rPr lang="tr-TR" dirty="0"/>
              <a:t> belirlenen «Bedel-i </a:t>
            </a:r>
            <a:r>
              <a:rPr lang="tr-TR" dirty="0" err="1"/>
              <a:t>Nakdiler’dir</a:t>
            </a:r>
            <a:r>
              <a:rPr lang="tr-TR" dirty="0"/>
              <a:t>».</a:t>
            </a:r>
          </a:p>
          <a:p>
            <a:pPr marL="0" indent="0" algn="just">
              <a:buNone/>
            </a:pPr>
            <a:r>
              <a:rPr lang="tr-TR" dirty="0"/>
              <a:t>   </a:t>
            </a:r>
            <a:r>
              <a:rPr lang="tr-TR" dirty="0" err="1"/>
              <a:t>Kuvay</a:t>
            </a:r>
            <a:r>
              <a:rPr lang="tr-TR" dirty="0"/>
              <a:t>-i Milliye birliklerinin paralarının yetmediği an ve zamanlarda aldıkları malın karşılığı olan bedel daha sonra ödenmek üzere satıcıya yazılı bir belge verilmiştir.</a:t>
            </a:r>
          </a:p>
          <a:p>
            <a:pPr marL="0" indent="0" algn="just">
              <a:buNone/>
            </a:pPr>
            <a:r>
              <a:rPr lang="tr-TR" dirty="0"/>
              <a:t>   Askeri birliklerin bir bütçesi ve harcama planı olmamıştır. Birliğin elindeki mevcut para ihtiyaca göre harcanmıştır. </a:t>
            </a:r>
          </a:p>
        </p:txBody>
      </p:sp>
    </p:spTree>
    <p:extLst>
      <p:ext uri="{BB962C8B-B14F-4D97-AF65-F5344CB8AC3E}">
        <p14:creationId xmlns:p14="http://schemas.microsoft.com/office/powerpoint/2010/main" val="15599187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B4BF7A9-FBD3-1369-694C-10BD27F1EE21}"/>
              </a:ext>
            </a:extLst>
          </p:cNvPr>
          <p:cNvSpPr>
            <a:spLocks noGrp="1"/>
          </p:cNvSpPr>
          <p:nvPr>
            <p:ph type="title"/>
          </p:nvPr>
        </p:nvSpPr>
        <p:spPr>
          <a:xfrm>
            <a:off x="112541" y="1"/>
            <a:ext cx="12079459" cy="309488"/>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E76941D5-82BE-524F-7ECF-CC14A6AE02F5}"/>
              </a:ext>
            </a:extLst>
          </p:cNvPr>
          <p:cNvSpPr>
            <a:spLocks noGrp="1"/>
          </p:cNvSpPr>
          <p:nvPr>
            <p:ph idx="1"/>
          </p:nvPr>
        </p:nvSpPr>
        <p:spPr>
          <a:xfrm>
            <a:off x="112541" y="492370"/>
            <a:ext cx="12079459" cy="6365631"/>
          </a:xfrm>
        </p:spPr>
        <p:txBody>
          <a:bodyPr>
            <a:normAutofit lnSpcReduction="10000"/>
          </a:bodyPr>
          <a:lstStyle/>
          <a:p>
            <a:pPr marL="0" indent="0" algn="just">
              <a:buNone/>
            </a:pPr>
            <a:r>
              <a:rPr lang="tr-TR" dirty="0"/>
              <a:t>   </a:t>
            </a:r>
            <a:r>
              <a:rPr lang="tr-TR" dirty="0" err="1"/>
              <a:t>Kuvay</a:t>
            </a:r>
            <a:r>
              <a:rPr lang="tr-TR" dirty="0"/>
              <a:t>-i Milliye birliklerinin silah ihtiyacı mevcut askeri depolardan karşılanmıştır. Efe, kızan ve zeybekler ise silahları ile </a:t>
            </a:r>
            <a:r>
              <a:rPr lang="tr-TR" dirty="0" err="1"/>
              <a:t>Kuvay</a:t>
            </a:r>
            <a:r>
              <a:rPr lang="tr-TR" dirty="0"/>
              <a:t>-i </a:t>
            </a:r>
            <a:r>
              <a:rPr lang="tr-TR" dirty="0" err="1"/>
              <a:t>Milliye’ye</a:t>
            </a:r>
            <a:r>
              <a:rPr lang="tr-TR" dirty="0"/>
              <a:t> katılmışlardır. Silahların bakım ve onarımı köy, kasaba ve şehirlerdeki usta ve tamircilerin silah altına alınmasıyla yapılmıştır. Hatta </a:t>
            </a:r>
            <a:r>
              <a:rPr lang="tr-TR" dirty="0" err="1"/>
              <a:t>Kuvay’i</a:t>
            </a:r>
            <a:r>
              <a:rPr lang="tr-TR" dirty="0"/>
              <a:t> Milliye imkansızlıklara rağmen top kaması bile dökebilmiştir.</a:t>
            </a:r>
          </a:p>
          <a:p>
            <a:pPr marL="0" indent="0" algn="just">
              <a:buNone/>
            </a:pPr>
            <a:r>
              <a:rPr lang="tr-TR" dirty="0"/>
              <a:t>   </a:t>
            </a:r>
            <a:r>
              <a:rPr lang="tr-TR" dirty="0" err="1"/>
              <a:t>Kuvay</a:t>
            </a:r>
            <a:r>
              <a:rPr lang="tr-TR" dirty="0"/>
              <a:t>-i Milliye birliklerinin giyim ve kuşamları, başlarda kendilerine özgü yöresel kıyafetlerinden meydana gelmiştir. Ancak daha sonradan </a:t>
            </a:r>
            <a:r>
              <a:rPr lang="tr-TR" dirty="0" err="1"/>
              <a:t>Kuvay</a:t>
            </a:r>
            <a:r>
              <a:rPr lang="tr-TR" dirty="0"/>
              <a:t>-i Milliye birliğinin bağlı olduğu ordu hem giyim hem de beslenme yönünden yardımda bulunmuştur. </a:t>
            </a:r>
          </a:p>
          <a:p>
            <a:pPr marL="0" indent="0" algn="just">
              <a:buNone/>
            </a:pPr>
            <a:r>
              <a:rPr lang="tr-TR" dirty="0"/>
              <a:t>    Batıda </a:t>
            </a:r>
            <a:r>
              <a:rPr lang="tr-TR" dirty="0" err="1"/>
              <a:t>Kuvay</a:t>
            </a:r>
            <a:r>
              <a:rPr lang="tr-TR" dirty="0"/>
              <a:t>-i Milliye birlikleri devamlı olarak küçük gruplar halinde bulunan, hareket kabiliyeti yüksek, sabit bir barınma yeri ve kışlası olmayan birliklerdir. Çatışma dışında köy, kasaba ve çiftlik civarında konuşlanmışlardır. Bu nedenle konaklama giderleri olmamış, civar köy ve kasaba halkı tarafından ihtiyaçları karşılanmıştır.</a:t>
            </a:r>
          </a:p>
          <a:p>
            <a:pPr marL="0" indent="0" algn="just">
              <a:buNone/>
            </a:pPr>
            <a:r>
              <a:rPr lang="tr-TR" dirty="0"/>
              <a:t>   </a:t>
            </a:r>
            <a:r>
              <a:rPr lang="tr-TR" dirty="0" err="1"/>
              <a:t>Kuvay</a:t>
            </a:r>
            <a:r>
              <a:rPr lang="tr-TR" dirty="0"/>
              <a:t>-i Milliye birliklerinin oluşturulmasında insan gücü olarak pek fazla sorun yaşanmamış, asıl sorun eratın beslenmesi, hayvanların yem ihtiyacının temini ve en önemlisi ise parasal sıkıntılarda yaşanmıştır.</a:t>
            </a:r>
          </a:p>
        </p:txBody>
      </p:sp>
    </p:spTree>
    <p:extLst>
      <p:ext uri="{BB962C8B-B14F-4D97-AF65-F5344CB8AC3E}">
        <p14:creationId xmlns:p14="http://schemas.microsoft.com/office/powerpoint/2010/main" val="14503809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B0441FE-0C9A-571F-1922-B989D760BE6C}"/>
              </a:ext>
            </a:extLst>
          </p:cNvPr>
          <p:cNvSpPr>
            <a:spLocks noGrp="1"/>
          </p:cNvSpPr>
          <p:nvPr>
            <p:ph type="title"/>
          </p:nvPr>
        </p:nvSpPr>
        <p:spPr>
          <a:xfrm>
            <a:off x="0" y="211017"/>
            <a:ext cx="12070080" cy="126611"/>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A2538315-E267-213A-5716-4B55E68A8D23}"/>
              </a:ext>
            </a:extLst>
          </p:cNvPr>
          <p:cNvSpPr>
            <a:spLocks noGrp="1"/>
          </p:cNvSpPr>
          <p:nvPr>
            <p:ph idx="1"/>
          </p:nvPr>
        </p:nvSpPr>
        <p:spPr>
          <a:xfrm>
            <a:off x="98475" y="534572"/>
            <a:ext cx="12070080" cy="6217920"/>
          </a:xfrm>
        </p:spPr>
        <p:txBody>
          <a:bodyPr>
            <a:normAutofit lnSpcReduction="10000"/>
          </a:bodyPr>
          <a:lstStyle/>
          <a:p>
            <a:pPr marL="0" indent="0" algn="just">
              <a:buNone/>
            </a:pPr>
            <a:r>
              <a:rPr lang="tr-TR" dirty="0"/>
              <a:t>    Güney bölgesi tamamen işgal altında olduğundan buradaki </a:t>
            </a:r>
            <a:r>
              <a:rPr lang="tr-TR" dirty="0" err="1"/>
              <a:t>Kuvay</a:t>
            </a:r>
            <a:r>
              <a:rPr lang="tr-TR" dirty="0"/>
              <a:t>-i Milliye hareketi batıya göre farklı ve gizli teşkilatlanma şeklinde olmuş, kongreler oluşturulamamıştır. Dolayısıyla idari ve mali kararlar alınamamıştır. Kişi muhtaç olmadığı sürece silah, teçhizat ve beslenme ihtiyacını kendisi gidermiş, bölge zenginleri kısmen parasal yardımda bulunmuştur. Bölgeye yakın konuşlanan birlikler yörenin lojistik ihtiyacını temin etmeye çalışmışlardır.</a:t>
            </a:r>
          </a:p>
          <a:p>
            <a:pPr marL="0" indent="0" algn="just">
              <a:buNone/>
            </a:pPr>
            <a:r>
              <a:rPr lang="tr-TR" dirty="0"/>
              <a:t>  Mustafa Kemal Paşa 18 Mart 1920’de kolordulara, bağımsız mutasarrıflıklara, Şile, Kartal ve Gebze Kaymakamlıklarına verdiği emirde;</a:t>
            </a:r>
          </a:p>
          <a:p>
            <a:pPr marL="0" indent="0" algn="just">
              <a:buNone/>
            </a:pPr>
            <a:r>
              <a:rPr lang="tr-TR" dirty="0"/>
              <a:t>   -Ziraat ve Osmanlı Bankaları, Düyunu Umumiye ve Reji İdareleri tüm mevcutlarını yerel en büyük mülki ve maliye memuruna bildirmeleri, yapılacak olan göndermelerini bu memurların kontrolünden sonra üst makamlara bildirilmesi,</a:t>
            </a:r>
          </a:p>
          <a:p>
            <a:pPr marL="0" indent="0" algn="just">
              <a:buNone/>
            </a:pPr>
            <a:r>
              <a:rPr lang="tr-TR" dirty="0"/>
              <a:t>   -Bu kurumların İstanbul’a para aktarmalarının önlenmesi,</a:t>
            </a:r>
          </a:p>
          <a:p>
            <a:pPr marL="0" indent="0" algn="just">
              <a:buNone/>
            </a:pPr>
            <a:r>
              <a:rPr lang="tr-TR" dirty="0"/>
              <a:t>   -Yine bu kurumlarla, maliye ve mal sandıklarının ve evkaf sandıklarında mevcut para miktarı ve rehinlerin değeri bildirilerek gönderilmesi istenilmiştir.</a:t>
            </a:r>
          </a:p>
          <a:p>
            <a:pPr marL="0" indent="0" algn="just">
              <a:buNone/>
            </a:pPr>
            <a:r>
              <a:rPr lang="tr-TR" dirty="0"/>
              <a:t>      </a:t>
            </a:r>
          </a:p>
        </p:txBody>
      </p:sp>
    </p:spTree>
    <p:extLst>
      <p:ext uri="{BB962C8B-B14F-4D97-AF65-F5344CB8AC3E}">
        <p14:creationId xmlns:p14="http://schemas.microsoft.com/office/powerpoint/2010/main" val="3074067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0331CAA-A427-5736-6676-B93CCC336081}"/>
              </a:ext>
            </a:extLst>
          </p:cNvPr>
          <p:cNvSpPr>
            <a:spLocks noGrp="1"/>
          </p:cNvSpPr>
          <p:nvPr>
            <p:ph type="title"/>
          </p:nvPr>
        </p:nvSpPr>
        <p:spPr>
          <a:xfrm>
            <a:off x="838200" y="365127"/>
            <a:ext cx="10515600" cy="734804"/>
          </a:xfrm>
        </p:spPr>
        <p:txBody>
          <a:bodyPr/>
          <a:lstStyle/>
          <a:p>
            <a:pPr algn="ctr"/>
            <a:r>
              <a:rPr lang="tr-TR" b="1" dirty="0"/>
              <a:t>Milli Mücadele Öncesi Askeri Güç</a:t>
            </a:r>
          </a:p>
        </p:txBody>
      </p:sp>
      <p:sp>
        <p:nvSpPr>
          <p:cNvPr id="3" name="İçerik Yer Tutucusu 2">
            <a:extLst>
              <a:ext uri="{FF2B5EF4-FFF2-40B4-BE49-F238E27FC236}">
                <a16:creationId xmlns:a16="http://schemas.microsoft.com/office/drawing/2014/main" id="{6FA3E79F-221E-DEBF-0F57-DEA58757621F}"/>
              </a:ext>
            </a:extLst>
          </p:cNvPr>
          <p:cNvSpPr>
            <a:spLocks noGrp="1"/>
          </p:cNvSpPr>
          <p:nvPr>
            <p:ph idx="1"/>
          </p:nvPr>
        </p:nvSpPr>
        <p:spPr>
          <a:xfrm>
            <a:off x="463827" y="1099929"/>
            <a:ext cx="11463131" cy="5618923"/>
          </a:xfrm>
        </p:spPr>
        <p:txBody>
          <a:bodyPr>
            <a:normAutofit lnSpcReduction="10000"/>
          </a:bodyPr>
          <a:lstStyle/>
          <a:p>
            <a:pPr marL="0" indent="0" algn="just">
              <a:buNone/>
            </a:pPr>
            <a:r>
              <a:rPr lang="tr-TR" dirty="0"/>
              <a:t>   Birinci Dünya Harbi başlarken Osmanlı İmparatorluğu yorgun, yenik, yalnız ve müttefiksiz bir devletti.</a:t>
            </a:r>
          </a:p>
          <a:p>
            <a:pPr marL="0" indent="0" algn="just">
              <a:buNone/>
            </a:pPr>
            <a:r>
              <a:rPr lang="tr-TR" dirty="0"/>
              <a:t>   1912-1913 Balkan harbinde tarihinin en acı, en haysiyet kırıcı yenilgisine uğramıştır.</a:t>
            </a:r>
          </a:p>
          <a:p>
            <a:pPr marL="0" indent="0" algn="just">
              <a:buNone/>
            </a:pPr>
            <a:r>
              <a:rPr lang="tr-TR" dirty="0"/>
              <a:t>   Bulgar ordusu İstanbul kapılarına dayanmış, bu cephede yalnız koleradan 40.000 kişi hayatını kaybetmiştir.</a:t>
            </a:r>
          </a:p>
          <a:p>
            <a:pPr marL="0" indent="0" algn="just">
              <a:buNone/>
            </a:pPr>
            <a:r>
              <a:rPr lang="tr-TR" dirty="0"/>
              <a:t>   Birinci dünya savaşında yenik düşen Osmanlı Devleti Mondros Mütarekesi’ni imzalayarak, elinde sadece Anadolu kalmıştır.</a:t>
            </a:r>
          </a:p>
          <a:p>
            <a:pPr marL="0" indent="0" algn="just">
              <a:buNone/>
            </a:pPr>
            <a:r>
              <a:rPr lang="tr-TR" dirty="0"/>
              <a:t>   Boşaltılan yerler işgale uğramış, ordu silahsızlandırılmaya ve terhis edilmeye subaylar da izne çıkarılmaya başlanmıştır.</a:t>
            </a:r>
          </a:p>
          <a:p>
            <a:pPr marL="0" indent="0" algn="just">
              <a:buNone/>
            </a:pPr>
            <a:r>
              <a:rPr lang="tr-TR" dirty="0"/>
              <a:t>   Elde kalan ordu Anadolu’da toplanıp dokuz Kolordu ve bunlara bağlı yirmi tümen şeklinde yeniden teşkilatlandırılmıştır.</a:t>
            </a:r>
          </a:p>
          <a:p>
            <a:pPr marL="0" indent="0" algn="just">
              <a:buNone/>
            </a:pPr>
            <a:r>
              <a:rPr lang="tr-TR" dirty="0"/>
              <a:t>   </a:t>
            </a:r>
          </a:p>
        </p:txBody>
      </p:sp>
    </p:spTree>
    <p:extLst>
      <p:ext uri="{BB962C8B-B14F-4D97-AF65-F5344CB8AC3E}">
        <p14:creationId xmlns:p14="http://schemas.microsoft.com/office/powerpoint/2010/main" val="127668913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0AE672D-62F3-A482-5E04-B0515A6EC369}"/>
              </a:ext>
            </a:extLst>
          </p:cNvPr>
          <p:cNvSpPr>
            <a:spLocks noGrp="1"/>
          </p:cNvSpPr>
          <p:nvPr>
            <p:ph type="title"/>
          </p:nvPr>
        </p:nvSpPr>
        <p:spPr>
          <a:xfrm>
            <a:off x="112542" y="168816"/>
            <a:ext cx="11971607" cy="196947"/>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DCF030E4-0359-7465-E51C-0E1A3E6AC6F8}"/>
              </a:ext>
            </a:extLst>
          </p:cNvPr>
          <p:cNvSpPr>
            <a:spLocks noGrp="1"/>
          </p:cNvSpPr>
          <p:nvPr>
            <p:ph idx="1"/>
          </p:nvPr>
        </p:nvSpPr>
        <p:spPr>
          <a:xfrm>
            <a:off x="112542" y="548643"/>
            <a:ext cx="11971607" cy="6140547"/>
          </a:xfrm>
        </p:spPr>
        <p:txBody>
          <a:bodyPr/>
          <a:lstStyle/>
          <a:p>
            <a:pPr marL="0" indent="0" algn="just">
              <a:buNone/>
            </a:pPr>
            <a:r>
              <a:rPr lang="tr-TR" dirty="0"/>
              <a:t>   13. Kolordu bölgesinde bulunan 5. Tümen Komutanlığınca 29 Ekim 1919’da Heyeti </a:t>
            </a:r>
            <a:r>
              <a:rPr lang="tr-TR" dirty="0" err="1"/>
              <a:t>Temsiliye’ye</a:t>
            </a:r>
            <a:r>
              <a:rPr lang="tr-TR" dirty="0"/>
              <a:t> şu bilgiler verilmiştir.</a:t>
            </a:r>
          </a:p>
          <a:p>
            <a:pPr marL="0" indent="0" algn="just">
              <a:buNone/>
            </a:pPr>
            <a:r>
              <a:rPr lang="tr-TR" dirty="0"/>
              <a:t>«Diyarbakır’ın Fransızlar tarafından  işgali endişesiyle buranın Mardin sancağına bağlı bütün eli silah tutanlarca savunulacağı, Urfa dolaylarında milli savaşa katılmak için Midyat, Nusaybin, Savur ve Mardin çevresinden 2.500 kişilik milli bir kuvvetin hazırlanması işine girişildiği, mesafenin uzaklığı nedeniyle bu bölgeden daha fazla kuvvetin gönderilmesinin uygun görülmediği, </a:t>
            </a:r>
            <a:r>
              <a:rPr lang="tr-TR" dirty="0" err="1"/>
              <a:t>Resülayn</a:t>
            </a:r>
            <a:r>
              <a:rPr lang="tr-TR" dirty="0"/>
              <a:t> dolaylarındaki Milli, Çeçen ve gezici aşiretlerden de </a:t>
            </a:r>
            <a:r>
              <a:rPr lang="tr-TR" dirty="0" err="1"/>
              <a:t>Kuvay</a:t>
            </a:r>
            <a:r>
              <a:rPr lang="tr-TR" dirty="0"/>
              <a:t>-i </a:t>
            </a:r>
            <a:r>
              <a:rPr lang="tr-TR" dirty="0" err="1"/>
              <a:t>Milliye’nin</a:t>
            </a:r>
            <a:r>
              <a:rPr lang="tr-TR" dirty="0"/>
              <a:t> hazırlanmasına çalışıldığı, milli kuvvetlerin iaşe ve masraflarının çıkarıldığı bölgelerce sağlanacağı» bildirilmiştir.</a:t>
            </a:r>
          </a:p>
          <a:p>
            <a:pPr marL="0" indent="0" algn="just">
              <a:buNone/>
            </a:pPr>
            <a:r>
              <a:rPr lang="tr-TR" dirty="0"/>
              <a:t>     Yine bu bölgelerde yöre halkından </a:t>
            </a:r>
            <a:r>
              <a:rPr lang="tr-TR" dirty="0" err="1"/>
              <a:t>Kuvay</a:t>
            </a:r>
            <a:r>
              <a:rPr lang="tr-TR" dirty="0"/>
              <a:t>-i Milliye için destek ve yardım istenmiş, burada yerli ve gönüllü müfrezeler kurulmuştur. Erlere günde yarım lira ve bir çift ekmek yardımında bulunulmuştur.</a:t>
            </a:r>
          </a:p>
        </p:txBody>
      </p:sp>
    </p:spTree>
    <p:extLst>
      <p:ext uri="{BB962C8B-B14F-4D97-AF65-F5344CB8AC3E}">
        <p14:creationId xmlns:p14="http://schemas.microsoft.com/office/powerpoint/2010/main" val="28650384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622650A-0F4A-05EC-827D-3D0A54645017}"/>
              </a:ext>
            </a:extLst>
          </p:cNvPr>
          <p:cNvSpPr>
            <a:spLocks noGrp="1"/>
          </p:cNvSpPr>
          <p:nvPr>
            <p:ph type="title"/>
          </p:nvPr>
        </p:nvSpPr>
        <p:spPr>
          <a:xfrm>
            <a:off x="116059" y="98478"/>
            <a:ext cx="11827412" cy="70337"/>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1EB94DDD-5D01-217C-7E1F-B22FB8C3FE09}"/>
              </a:ext>
            </a:extLst>
          </p:cNvPr>
          <p:cNvSpPr>
            <a:spLocks noGrp="1"/>
          </p:cNvSpPr>
          <p:nvPr>
            <p:ph idx="1"/>
          </p:nvPr>
        </p:nvSpPr>
        <p:spPr>
          <a:xfrm>
            <a:off x="116059" y="365760"/>
            <a:ext cx="11827412" cy="6492240"/>
          </a:xfrm>
        </p:spPr>
        <p:txBody>
          <a:bodyPr>
            <a:normAutofit/>
          </a:bodyPr>
          <a:lstStyle/>
          <a:p>
            <a:pPr marL="0" indent="0" algn="just">
              <a:buNone/>
            </a:pPr>
            <a:r>
              <a:rPr lang="tr-TR" dirty="0"/>
              <a:t>   Yörelerdeki Heyeti </a:t>
            </a:r>
            <a:r>
              <a:rPr lang="tr-TR" dirty="0" err="1"/>
              <a:t>Milliye’ler</a:t>
            </a:r>
            <a:r>
              <a:rPr lang="tr-TR" dirty="0"/>
              <a:t> cephedeki birliklerin ihtiyaçlarının karşılanması noktasında yoğun ve yaygın çalışmalarda bulunmuşlardır. </a:t>
            </a:r>
          </a:p>
          <a:p>
            <a:pPr marL="0" indent="0" algn="just">
              <a:buNone/>
            </a:pPr>
            <a:r>
              <a:rPr lang="tr-TR" dirty="0"/>
              <a:t>   Örneğin; Tavas Heyeti </a:t>
            </a:r>
            <a:r>
              <a:rPr lang="tr-TR" dirty="0" err="1"/>
              <a:t>Milliyesi</a:t>
            </a:r>
            <a:r>
              <a:rPr lang="tr-TR" dirty="0"/>
              <a:t> 4.400 kg buğday ve 166 kilo arpayı Denizli Heyet-i </a:t>
            </a:r>
            <a:r>
              <a:rPr lang="tr-TR" dirty="0" err="1"/>
              <a:t>Milliyesine</a:t>
            </a:r>
            <a:r>
              <a:rPr lang="tr-TR" dirty="0"/>
              <a:t> göndermiştir. Milli Mücadele’nin başından Ağustos 1920’ye kadar Çal Heyet-i Milli </a:t>
            </a:r>
            <a:r>
              <a:rPr lang="tr-TR" dirty="0" err="1"/>
              <a:t>Milliyesi</a:t>
            </a:r>
            <a:r>
              <a:rPr lang="tr-TR" dirty="0"/>
              <a:t> Milli Mücadeleye 100.000 lira katkıda bulunmuştur.</a:t>
            </a:r>
          </a:p>
          <a:p>
            <a:pPr marL="0" indent="0" algn="just">
              <a:buNone/>
            </a:pPr>
            <a:r>
              <a:rPr lang="tr-TR" dirty="0"/>
              <a:t>   Denizli Heyet-i </a:t>
            </a:r>
            <a:r>
              <a:rPr lang="tr-TR" dirty="0" err="1"/>
              <a:t>Milliyesi</a:t>
            </a:r>
            <a:r>
              <a:rPr lang="tr-TR" dirty="0"/>
              <a:t>, Maraş’taki Heyet-i </a:t>
            </a:r>
            <a:r>
              <a:rPr lang="tr-TR" dirty="0" err="1"/>
              <a:t>Milliye’ye</a:t>
            </a:r>
            <a:r>
              <a:rPr lang="tr-TR" dirty="0"/>
              <a:t> 4.000 lira yardım göndermiştir. 1919 yılından 1920 yılına kadar </a:t>
            </a:r>
            <a:r>
              <a:rPr lang="tr-TR" dirty="0" err="1"/>
              <a:t>İsparta</a:t>
            </a:r>
            <a:r>
              <a:rPr lang="tr-TR" dirty="0"/>
              <a:t> sancağı tarafından Nazilli’ye  çok miktarda gıda maddesi, elbise, çorap ve para yardımında bulunulmuştur.</a:t>
            </a:r>
          </a:p>
          <a:p>
            <a:pPr marL="0" indent="0" algn="just">
              <a:buNone/>
            </a:pPr>
            <a:r>
              <a:rPr lang="tr-TR" dirty="0"/>
              <a:t>   Demirci Mehmet efe, 16 Ocak 1920’de </a:t>
            </a:r>
            <a:r>
              <a:rPr lang="tr-TR" dirty="0" err="1"/>
              <a:t>İsparta’ya</a:t>
            </a:r>
            <a:r>
              <a:rPr lang="tr-TR" dirty="0"/>
              <a:t> gelmiş ve buradaki milli heyetten 30.000 lira para talebinde bulunmuş ve </a:t>
            </a:r>
            <a:r>
              <a:rPr lang="tr-TR" dirty="0" err="1"/>
              <a:t>İsparta</a:t>
            </a:r>
            <a:r>
              <a:rPr lang="tr-TR" dirty="0"/>
              <a:t>  Müdafaa-i Hukuk Cemiyeti tarafından efeye 20.000 lira verilmiştir. Uluborlu’da yöneticilerin çalışmaları neticesinde 50.000 kiloya yakın hububat toplanmış ve cepheye intikali sağlanmıştır.</a:t>
            </a:r>
          </a:p>
        </p:txBody>
      </p:sp>
    </p:spTree>
    <p:extLst>
      <p:ext uri="{BB962C8B-B14F-4D97-AF65-F5344CB8AC3E}">
        <p14:creationId xmlns:p14="http://schemas.microsoft.com/office/powerpoint/2010/main" val="9533883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3341E34-DA94-FCBB-B9DE-2D81EFF92274}"/>
              </a:ext>
            </a:extLst>
          </p:cNvPr>
          <p:cNvSpPr>
            <a:spLocks noGrp="1"/>
          </p:cNvSpPr>
          <p:nvPr>
            <p:ph type="title"/>
          </p:nvPr>
        </p:nvSpPr>
        <p:spPr>
          <a:xfrm>
            <a:off x="0" y="4"/>
            <a:ext cx="12192000" cy="267285"/>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B3822C3F-1143-08DE-69D5-FDCFA4046C26}"/>
              </a:ext>
            </a:extLst>
          </p:cNvPr>
          <p:cNvSpPr>
            <a:spLocks noGrp="1"/>
          </p:cNvSpPr>
          <p:nvPr>
            <p:ph idx="1"/>
          </p:nvPr>
        </p:nvSpPr>
        <p:spPr>
          <a:xfrm>
            <a:off x="0" y="393895"/>
            <a:ext cx="12192000" cy="6464104"/>
          </a:xfrm>
        </p:spPr>
        <p:txBody>
          <a:bodyPr/>
          <a:lstStyle/>
          <a:p>
            <a:pPr marL="0" indent="0" algn="just">
              <a:buNone/>
            </a:pPr>
            <a:r>
              <a:rPr lang="tr-TR" dirty="0"/>
              <a:t>   </a:t>
            </a:r>
            <a:r>
              <a:rPr lang="tr-TR" dirty="0" err="1"/>
              <a:t>Burdur’lular</a:t>
            </a:r>
            <a:r>
              <a:rPr lang="tr-TR" dirty="0"/>
              <a:t> Aydın’a 100.000 kilo arpa, buğday 500 davar ve 200 lira göndermişlerdir.</a:t>
            </a:r>
          </a:p>
          <a:p>
            <a:pPr marL="0" indent="0" algn="just">
              <a:buNone/>
            </a:pPr>
            <a:r>
              <a:rPr lang="tr-TR" dirty="0"/>
              <a:t>   Yine ikinci Nazilli kongresine katılan Muğla delegeleri beraberinde getirdikleri 11.000 lirayı Heyet-i </a:t>
            </a:r>
            <a:r>
              <a:rPr lang="tr-TR" dirty="0" err="1"/>
              <a:t>Milliye’ye</a:t>
            </a:r>
            <a:r>
              <a:rPr lang="tr-TR" dirty="0"/>
              <a:t> teslim etmişlerdir. </a:t>
            </a:r>
          </a:p>
          <a:p>
            <a:pPr marL="0" indent="0" algn="just">
              <a:buNone/>
            </a:pPr>
            <a:r>
              <a:rPr lang="tr-TR" dirty="0"/>
              <a:t>   21 Nisan 1920’de Mustafa Kemal Paşa Feke Kaymakamına; bölgedeki halkın cephelerde fedakarca savaştığını, yaralı ve muhtaç olanlara </a:t>
            </a:r>
            <a:r>
              <a:rPr lang="tr-TR" dirty="0" err="1"/>
              <a:t>Kuvay</a:t>
            </a:r>
            <a:r>
              <a:rPr lang="tr-TR" dirty="0"/>
              <a:t>-i Milliye iaşesinden yararlandırılmasını istemiştir.</a:t>
            </a:r>
          </a:p>
          <a:p>
            <a:pPr marL="0" indent="0" algn="just">
              <a:buNone/>
            </a:pPr>
            <a:r>
              <a:rPr lang="tr-TR" dirty="0"/>
              <a:t>   Bu süreçte Mustafa Kemal Paşa Büyük Millet Meclisi hazırlıklarına başlamış, ihtiyaçların belirlenmesi amacıyla askeri birliklerden bilgiler istemiştir. Bazılarını aşağıdaki gibi sıralayabiliriz.</a:t>
            </a:r>
          </a:p>
          <a:p>
            <a:pPr marL="0" indent="0" algn="just">
              <a:buNone/>
            </a:pPr>
            <a:r>
              <a:rPr lang="tr-TR" dirty="0"/>
              <a:t>   -Ticaret ve tarım aksatılmadan hangi sınıfların silah altına alınabileceğini, subay ikmali için ne tür tedbirlerin gerekebileceğini,</a:t>
            </a:r>
          </a:p>
          <a:p>
            <a:pPr marL="0" indent="0" algn="just">
              <a:buNone/>
            </a:pPr>
            <a:r>
              <a:rPr lang="tr-TR" dirty="0"/>
              <a:t>   -Giyim, iaşe, donatım ve ikmal konularında kolordu mevcut ve imkanlarının ne olduğu,</a:t>
            </a:r>
          </a:p>
        </p:txBody>
      </p:sp>
    </p:spTree>
    <p:extLst>
      <p:ext uri="{BB962C8B-B14F-4D97-AF65-F5344CB8AC3E}">
        <p14:creationId xmlns:p14="http://schemas.microsoft.com/office/powerpoint/2010/main" val="37582336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02225BA-D531-46F2-1204-46468E42B5B1}"/>
              </a:ext>
            </a:extLst>
          </p:cNvPr>
          <p:cNvSpPr>
            <a:spLocks noGrp="1"/>
          </p:cNvSpPr>
          <p:nvPr>
            <p:ph type="title"/>
          </p:nvPr>
        </p:nvSpPr>
        <p:spPr>
          <a:xfrm>
            <a:off x="126611" y="3"/>
            <a:ext cx="12065391" cy="126608"/>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488F7F83-804C-D410-BBC1-34CCCF77D409}"/>
              </a:ext>
            </a:extLst>
          </p:cNvPr>
          <p:cNvSpPr>
            <a:spLocks noGrp="1"/>
          </p:cNvSpPr>
          <p:nvPr>
            <p:ph idx="1"/>
          </p:nvPr>
        </p:nvSpPr>
        <p:spPr>
          <a:xfrm>
            <a:off x="126611" y="239152"/>
            <a:ext cx="12065391" cy="6618848"/>
          </a:xfrm>
        </p:spPr>
        <p:txBody>
          <a:bodyPr>
            <a:normAutofit fontScale="92500" lnSpcReduction="10000"/>
          </a:bodyPr>
          <a:lstStyle/>
          <a:p>
            <a:pPr marL="0" indent="0" algn="just">
              <a:buNone/>
            </a:pPr>
            <a:r>
              <a:rPr lang="tr-TR" dirty="0"/>
              <a:t>   -Bölgesindeki taşıt araçlarının sayısı ve bunlardan yararlanma imkanları,</a:t>
            </a:r>
          </a:p>
          <a:p>
            <a:pPr marL="0" indent="0" algn="just">
              <a:buNone/>
            </a:pPr>
            <a:r>
              <a:rPr lang="tr-TR" dirty="0"/>
              <a:t>   -Kolordu bölgesindeki mali imkanların durumu, ikmal olunabilecek kadro mevcudu bunlara ödenecek maaş, iaşe, giyim, donatım vb. masrafların aylık tutarlarının ne olabileceği,</a:t>
            </a:r>
          </a:p>
          <a:p>
            <a:pPr marL="0" indent="0" algn="just">
              <a:buNone/>
            </a:pPr>
            <a:r>
              <a:rPr lang="tr-TR" dirty="0"/>
              <a:t>   İkmal edilecek kadrolara göre belirli yerlere ulaştırılabilecek depo ve erzak ihtiyacının olup olmadığının bildirilmesinden ibarettir.</a:t>
            </a:r>
          </a:p>
          <a:p>
            <a:pPr marL="0" indent="0" algn="just">
              <a:buNone/>
            </a:pPr>
            <a:r>
              <a:rPr lang="tr-TR" dirty="0"/>
              <a:t>   9 Nisan 1920’de bütün askeri birliklere verilen emirle birliklerin her hafta sonu mevcutlarını, konumlarını, silah ve cephane durumları ile depolarında bulunan malzemelerin miktarını, </a:t>
            </a:r>
            <a:r>
              <a:rPr lang="tr-TR" dirty="0" err="1"/>
              <a:t>Kuvay</a:t>
            </a:r>
            <a:r>
              <a:rPr lang="tr-TR" dirty="0"/>
              <a:t>-i Milliye dahil olmak üzere bildirmeleri istenmiştir.</a:t>
            </a:r>
          </a:p>
          <a:p>
            <a:pPr marL="0" indent="0" algn="just">
              <a:buNone/>
            </a:pPr>
            <a:r>
              <a:rPr lang="tr-TR" dirty="0"/>
              <a:t>  Mustafa Kemal Paşa’nın Samsun’a geldiği 19 Mayıs 1919 tarihinden, B.M.M açıldığı 23 Nisan 2910 tarihine kadar geçen 11 aylık dönemde, halk düşman güçlerine karşı </a:t>
            </a:r>
            <a:r>
              <a:rPr lang="tr-TR" dirty="0" err="1"/>
              <a:t>Kuvay</a:t>
            </a:r>
            <a:r>
              <a:rPr lang="tr-TR" dirty="0"/>
              <a:t>-i Milliye cephelerini oluşturmuş, Mustafa Kemal Paşa önderliğindeki Milli Mücadele hareketini gerçekleştirmiştir.</a:t>
            </a:r>
          </a:p>
          <a:p>
            <a:pPr marL="0" indent="0" algn="just">
              <a:buNone/>
            </a:pPr>
            <a:r>
              <a:rPr lang="tr-TR" dirty="0"/>
              <a:t>   Ardından Erzurum ve Sivas Kongrelerini yaparak bütünleşme hareketini geliştirmiş, Heyeti </a:t>
            </a:r>
            <a:r>
              <a:rPr lang="tr-TR" dirty="0" err="1"/>
              <a:t>Temsiliye’nin</a:t>
            </a:r>
            <a:r>
              <a:rPr lang="tr-TR" dirty="0"/>
              <a:t> oluşturulmasıyla da başsız kalan Anadolu’nun yönetimini eline almıştır.</a:t>
            </a:r>
          </a:p>
          <a:p>
            <a:pPr marL="0" indent="0" algn="just">
              <a:buNone/>
            </a:pPr>
            <a:r>
              <a:rPr lang="tr-TR" dirty="0"/>
              <a:t>   </a:t>
            </a:r>
          </a:p>
        </p:txBody>
      </p:sp>
    </p:spTree>
    <p:extLst>
      <p:ext uri="{BB962C8B-B14F-4D97-AF65-F5344CB8AC3E}">
        <p14:creationId xmlns:p14="http://schemas.microsoft.com/office/powerpoint/2010/main" val="89438607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8A71315-60FD-2292-2B93-C5655298BEEF}"/>
              </a:ext>
            </a:extLst>
          </p:cNvPr>
          <p:cNvSpPr>
            <a:spLocks noGrp="1"/>
          </p:cNvSpPr>
          <p:nvPr>
            <p:ph type="title"/>
          </p:nvPr>
        </p:nvSpPr>
        <p:spPr>
          <a:xfrm>
            <a:off x="98473" y="168816"/>
            <a:ext cx="11957539" cy="998805"/>
          </a:xfrm>
        </p:spPr>
        <p:txBody>
          <a:bodyPr>
            <a:normAutofit fontScale="90000"/>
          </a:bodyPr>
          <a:lstStyle/>
          <a:p>
            <a:pPr algn="ctr"/>
            <a:r>
              <a:rPr lang="tr-TR" b="1" dirty="0"/>
              <a:t>İlk </a:t>
            </a:r>
            <a:r>
              <a:rPr lang="tr-TR" b="1" dirty="0" err="1"/>
              <a:t>B.M.M’de</a:t>
            </a:r>
            <a:r>
              <a:rPr lang="tr-TR" b="1" dirty="0"/>
              <a:t> Maliyeci Milletvekilleri ve </a:t>
            </a:r>
            <a:br>
              <a:rPr lang="tr-TR" b="1" dirty="0"/>
            </a:br>
            <a:r>
              <a:rPr lang="tr-TR" b="1" dirty="0"/>
              <a:t>Milli Mücadeleye Katkıları</a:t>
            </a:r>
          </a:p>
        </p:txBody>
      </p:sp>
      <p:sp>
        <p:nvSpPr>
          <p:cNvPr id="3" name="İçerik Yer Tutucusu 2">
            <a:extLst>
              <a:ext uri="{FF2B5EF4-FFF2-40B4-BE49-F238E27FC236}">
                <a16:creationId xmlns:a16="http://schemas.microsoft.com/office/drawing/2014/main" id="{F76EB9D9-F3AA-6C05-7218-378E586229B9}"/>
              </a:ext>
            </a:extLst>
          </p:cNvPr>
          <p:cNvSpPr>
            <a:spLocks noGrp="1"/>
          </p:cNvSpPr>
          <p:nvPr>
            <p:ph idx="1"/>
          </p:nvPr>
        </p:nvSpPr>
        <p:spPr>
          <a:xfrm>
            <a:off x="98473" y="1266093"/>
            <a:ext cx="11957539" cy="5591908"/>
          </a:xfrm>
        </p:spPr>
        <p:txBody>
          <a:bodyPr>
            <a:normAutofit fontScale="92500"/>
          </a:bodyPr>
          <a:lstStyle/>
          <a:p>
            <a:pPr marL="0" indent="0" algn="just">
              <a:buNone/>
            </a:pPr>
            <a:r>
              <a:rPr lang="tr-TR" dirty="0"/>
              <a:t>   </a:t>
            </a:r>
            <a:r>
              <a:rPr lang="tr-TR" dirty="0" err="1"/>
              <a:t>B.M.M’nin</a:t>
            </a:r>
            <a:r>
              <a:rPr lang="tr-TR" dirty="0"/>
              <a:t> memur kökenli 40 milletvekilinden 10’unun maliyeci olduğunu görüyoruz. Bunlardan 4’ü Defterdar, 2’si Mal Müdürü, 4’ü sayman, vergi ve muhasebe memuru olduğu bilinmektedir. </a:t>
            </a:r>
          </a:p>
          <a:p>
            <a:pPr marL="0" indent="0" algn="just">
              <a:buNone/>
            </a:pPr>
            <a:r>
              <a:rPr lang="tr-TR" dirty="0"/>
              <a:t>   Diyarbakır/Ergani milletvekili Ziya Bey(Kelkit malmüdürü) milletvekili seçildikten sonra Ankara’ya gelirken yolda iç isyancılar tarafından şehit edilmiştir. Yine Fuat Bey(</a:t>
            </a:r>
            <a:r>
              <a:rPr lang="tr-TR" dirty="0" err="1"/>
              <a:t>Bolu’lu</a:t>
            </a:r>
            <a:r>
              <a:rPr lang="tr-TR" dirty="0"/>
              <a:t> maliye memuru) cephede milletvekili olarak çalışırken şehit olmuştur.</a:t>
            </a:r>
          </a:p>
          <a:p>
            <a:pPr marL="0" indent="0" algn="just">
              <a:buNone/>
            </a:pPr>
            <a:r>
              <a:rPr lang="tr-TR" dirty="0"/>
              <a:t>   Düzce malmüdürü Reşat Bey eşkıyalar tarafından şehit edilmiştir. Defterdar Galip Bey Ankara’da Vali Muhittin Paşa’ya rağmen Milli Mücadelede önemli görevler üstlenmiştir. </a:t>
            </a:r>
          </a:p>
          <a:p>
            <a:pPr marL="0" indent="0" algn="just">
              <a:buNone/>
            </a:pPr>
            <a:r>
              <a:rPr lang="tr-TR" dirty="0"/>
              <a:t>   Balıkesir Kongresinin içeriği ve maddi kaynaklara yer verilmesinde, o sıralarda ilde teftiş görevinde bulunan Maliye Müfettişleri; Ahmet Muvaffak (Menemencioğlu), Ahmet İhsan(Koral), Ahmet Muhtar beylerin temsilci olmamalarına rağmen önemli katkılarının olduğunu görüyoruz. Tabii ki kongreye başkanlık yapmış olan tecrübeli yönetici Hacim Muhittin beyin çok önemli katkıları bulunmaktadır.</a:t>
            </a:r>
          </a:p>
        </p:txBody>
      </p:sp>
    </p:spTree>
    <p:extLst>
      <p:ext uri="{BB962C8B-B14F-4D97-AF65-F5344CB8AC3E}">
        <p14:creationId xmlns:p14="http://schemas.microsoft.com/office/powerpoint/2010/main" val="22127036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FE0DD0F-BF34-A410-0779-4FBC393592AF}"/>
              </a:ext>
            </a:extLst>
          </p:cNvPr>
          <p:cNvSpPr>
            <a:spLocks noGrp="1"/>
          </p:cNvSpPr>
          <p:nvPr>
            <p:ph type="title"/>
          </p:nvPr>
        </p:nvSpPr>
        <p:spPr>
          <a:xfrm>
            <a:off x="0" y="126612"/>
            <a:ext cx="12192000" cy="717453"/>
          </a:xfrm>
        </p:spPr>
        <p:txBody>
          <a:bodyPr>
            <a:normAutofit fontScale="90000"/>
          </a:bodyPr>
          <a:lstStyle/>
          <a:p>
            <a:pPr algn="ctr"/>
            <a:r>
              <a:rPr lang="tr-TR" b="1" dirty="0"/>
              <a:t>B.M.M Açıldığında  Anadolu’daki Yabancı Askeri Unsurlar</a:t>
            </a:r>
          </a:p>
        </p:txBody>
      </p:sp>
      <p:sp>
        <p:nvSpPr>
          <p:cNvPr id="3" name="İçerik Yer Tutucusu 2">
            <a:extLst>
              <a:ext uri="{FF2B5EF4-FFF2-40B4-BE49-F238E27FC236}">
                <a16:creationId xmlns:a16="http://schemas.microsoft.com/office/drawing/2014/main" id="{466BFB64-BDF4-F28F-3997-5614860554B6}"/>
              </a:ext>
            </a:extLst>
          </p:cNvPr>
          <p:cNvSpPr>
            <a:spLocks noGrp="1"/>
          </p:cNvSpPr>
          <p:nvPr>
            <p:ph idx="1"/>
          </p:nvPr>
        </p:nvSpPr>
        <p:spPr>
          <a:xfrm>
            <a:off x="1" y="844065"/>
            <a:ext cx="12056012" cy="5887329"/>
          </a:xfrm>
        </p:spPr>
        <p:txBody>
          <a:bodyPr/>
          <a:lstStyle/>
          <a:p>
            <a:pPr marL="0" indent="0" algn="just">
              <a:buNone/>
            </a:pPr>
            <a:r>
              <a:rPr lang="tr-TR" dirty="0"/>
              <a:t>   </a:t>
            </a:r>
            <a:r>
              <a:rPr lang="tr-TR" dirty="0" err="1"/>
              <a:t>B.M.M’nin</a:t>
            </a:r>
            <a:r>
              <a:rPr lang="tr-TR" dirty="0"/>
              <a:t> açıldığı ilk günlerde Anadolu topraklarında 38.000 İngiliz, 59.000 Fransız, 18.000 İtalyan ve 90.000 Yunan ordusu bulunmaktadır. Ayrıca güney bölgesinde Fransız işgalini destekleyen 10.000 civarında silahlı Ermeni, Karadeniz’de 20.000-30.000 arasında silahlı Pontus Rum çeteleri vardır.</a:t>
            </a:r>
          </a:p>
          <a:p>
            <a:pPr marL="0" indent="0" algn="just">
              <a:buNone/>
            </a:pPr>
            <a:r>
              <a:rPr lang="tr-TR" dirty="0"/>
              <a:t>   Bunun yanında Düzce ve Bolu’da ayaklanmalar devam etmekte, Yozgat ve civarında çıkan ayaklanmalar ise tehlikeli bir durum almakta, Konya ve Bursa illerinde ayaklanma işaretleri alınmaktadır.</a:t>
            </a:r>
          </a:p>
          <a:p>
            <a:pPr marL="0" indent="0" algn="just">
              <a:buNone/>
            </a:pPr>
            <a:r>
              <a:rPr lang="tr-TR" dirty="0"/>
              <a:t>   Diğer taraftan İstanbul Hükümeti tarafından bir tümen hazırlanmış, milli mücadelede bulunan insanların bertaraf edilmesi için yola çıkarılmış ve Geyve’ye kadar gelinmiştir.</a:t>
            </a:r>
          </a:p>
          <a:p>
            <a:pPr marL="0" indent="0" algn="just">
              <a:buNone/>
            </a:pPr>
            <a:r>
              <a:rPr lang="tr-TR" dirty="0"/>
              <a:t>   Anadolu İtilaf devletleri tarafından Akdeniz, Ege, Marmara, Boğazlar ve Karadeniz bölgelerinden kuşatılmış ve alınabilecek her türlü destek sınırlandırılmıştır. Sadece Rusya ile karadan ve denizden bağlantı imkanı kalmıştır. Önemli lojistik malzemeler ise işgal altındaki İstanbul’da kalmıştır.</a:t>
            </a:r>
          </a:p>
        </p:txBody>
      </p:sp>
    </p:spTree>
    <p:extLst>
      <p:ext uri="{BB962C8B-B14F-4D97-AF65-F5344CB8AC3E}">
        <p14:creationId xmlns:p14="http://schemas.microsoft.com/office/powerpoint/2010/main" val="2562763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6F0BAB6-78A8-5E02-EBFF-BEC8D9AAF17E}"/>
              </a:ext>
            </a:extLst>
          </p:cNvPr>
          <p:cNvSpPr>
            <a:spLocks noGrp="1"/>
          </p:cNvSpPr>
          <p:nvPr>
            <p:ph type="title"/>
          </p:nvPr>
        </p:nvSpPr>
        <p:spPr>
          <a:xfrm>
            <a:off x="112541" y="126613"/>
            <a:ext cx="12079459" cy="787791"/>
          </a:xfrm>
        </p:spPr>
        <p:txBody>
          <a:bodyPr/>
          <a:lstStyle/>
          <a:p>
            <a:pPr algn="ctr"/>
            <a:r>
              <a:rPr lang="tr-TR" b="1" dirty="0"/>
              <a:t>B.M.M Dönemi Savaş Ekonomisinin Yönetimi</a:t>
            </a:r>
          </a:p>
        </p:txBody>
      </p:sp>
      <p:sp>
        <p:nvSpPr>
          <p:cNvPr id="3" name="İçerik Yer Tutucusu 2">
            <a:extLst>
              <a:ext uri="{FF2B5EF4-FFF2-40B4-BE49-F238E27FC236}">
                <a16:creationId xmlns:a16="http://schemas.microsoft.com/office/drawing/2014/main" id="{CFA83B03-63E1-FEF5-82AD-BC9FF77E31A9}"/>
              </a:ext>
            </a:extLst>
          </p:cNvPr>
          <p:cNvSpPr>
            <a:spLocks noGrp="1"/>
          </p:cNvSpPr>
          <p:nvPr>
            <p:ph idx="1"/>
          </p:nvPr>
        </p:nvSpPr>
        <p:spPr>
          <a:xfrm>
            <a:off x="0" y="801858"/>
            <a:ext cx="12079458" cy="6056142"/>
          </a:xfrm>
        </p:spPr>
        <p:txBody>
          <a:bodyPr>
            <a:normAutofit lnSpcReduction="10000"/>
          </a:bodyPr>
          <a:lstStyle/>
          <a:p>
            <a:pPr marL="0" indent="0" algn="just">
              <a:buNone/>
            </a:pPr>
            <a:r>
              <a:rPr lang="tr-TR" dirty="0"/>
              <a:t>   Top, makineli tüfek ve tüfek, zamanın silahlarını ve bunların cephanelerini Anadolu’da üretmek son derece imkansızdı. Bu durumda silah temin etmek için üç seçenek mevcuttu. Birinci seçenek dış ülkelerden satın almak, ikinci seçenek İstanbul depolarından Anadolu’ya silah kaçırmak, son seçenek ise ileride Türkiye üzerinde hiçbir hak ve talep etmeyecek olan bir devletin silah yardımını kabul etmek.</a:t>
            </a:r>
          </a:p>
          <a:p>
            <a:pPr marL="0" indent="0" algn="just">
              <a:buNone/>
            </a:pPr>
            <a:r>
              <a:rPr lang="tr-TR" dirty="0"/>
              <a:t>   Dış ülkelerden silah ve cephane almak için döviz ihtiyaç bulunmaktadır. Milli Mücadele döneminde en geçerli döviz İngiliz sterlinidir. Bir İngiliz sterlini İstanbul kambiyosunda 765-775 kuruştan işlem görmektedir. </a:t>
            </a:r>
          </a:p>
          <a:p>
            <a:pPr marL="0" indent="0" algn="just">
              <a:buNone/>
            </a:pPr>
            <a:r>
              <a:rPr lang="tr-TR" dirty="0"/>
              <a:t>   Bu dönemde daha ziyade maden ve linyit kömürünün ihracına yönelme olmuştur. Hatta öncelikle Zonguldak ve Ereğli bölgelerinde çalışan işçilerin askerlik hizmetlerinin geri bırakılmasına karar verilmiştir.</a:t>
            </a:r>
          </a:p>
          <a:p>
            <a:pPr marL="0" indent="0" algn="just">
              <a:buNone/>
            </a:pPr>
            <a:r>
              <a:rPr lang="tr-TR" dirty="0"/>
              <a:t>   Savaş, iç isyanlar ve doğal afetlerden dolayı ürünleri zarar görenlere, hayvanları telef olanlara kurulan komisyonlar vasıtasıyla senetle tohumluk ve hayvan verilmiştir.</a:t>
            </a:r>
          </a:p>
          <a:p>
            <a:pPr marL="0" indent="0" algn="just">
              <a:buNone/>
            </a:pPr>
            <a:endParaRPr lang="tr-TR" dirty="0"/>
          </a:p>
        </p:txBody>
      </p:sp>
    </p:spTree>
    <p:extLst>
      <p:ext uri="{BB962C8B-B14F-4D97-AF65-F5344CB8AC3E}">
        <p14:creationId xmlns:p14="http://schemas.microsoft.com/office/powerpoint/2010/main" val="25808113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E2D7B70-E938-11E4-B166-C7B976806BD5}"/>
              </a:ext>
            </a:extLst>
          </p:cNvPr>
          <p:cNvSpPr>
            <a:spLocks noGrp="1"/>
          </p:cNvSpPr>
          <p:nvPr>
            <p:ph type="title"/>
          </p:nvPr>
        </p:nvSpPr>
        <p:spPr>
          <a:xfrm>
            <a:off x="1" y="182881"/>
            <a:ext cx="12041944" cy="337624"/>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B4C103BC-39E7-2465-57F3-37D073BDE21D}"/>
              </a:ext>
            </a:extLst>
          </p:cNvPr>
          <p:cNvSpPr>
            <a:spLocks noGrp="1"/>
          </p:cNvSpPr>
          <p:nvPr>
            <p:ph idx="1"/>
          </p:nvPr>
        </p:nvSpPr>
        <p:spPr>
          <a:xfrm>
            <a:off x="98475" y="759655"/>
            <a:ext cx="11943471" cy="5915464"/>
          </a:xfrm>
        </p:spPr>
        <p:txBody>
          <a:bodyPr>
            <a:normAutofit fontScale="92500"/>
          </a:bodyPr>
          <a:lstStyle/>
          <a:p>
            <a:pPr marL="0" indent="0" algn="just">
              <a:buNone/>
            </a:pPr>
            <a:r>
              <a:rPr lang="tr-TR" dirty="0"/>
              <a:t>   Ordunun sağlık personeli ihtiyacını karşılamak amacıyla 1917 yılından itibaren tıp fakültesinden mezun olan doktorlarla, 1919 yılından itibaren veteriner fakültesinden mezun olan veterinerler askere alınmıştır.</a:t>
            </a:r>
          </a:p>
          <a:p>
            <a:pPr marL="0" indent="0" algn="just">
              <a:buNone/>
            </a:pPr>
            <a:r>
              <a:rPr lang="tr-TR" dirty="0"/>
              <a:t>   Birinci Dünya savaşı yıllarında; özellikle İngiltere’nin egemenliği altında bulunan yerlerdeki Müslümanları ayaklandırmakla görevli «Teşkilatı Mahsusa» adında bir gizli örgüt kurulmuştu. Mütarekede dağıtılan bu örgüt mensupları gizli faaliyetlerine devam ederek, İstanbul depolarında bulunan silah ve cephaneleri küçük partiler halinde Anadolu’ya kaçırmışlardır.</a:t>
            </a:r>
          </a:p>
          <a:p>
            <a:pPr marL="0" indent="0" algn="just">
              <a:buNone/>
            </a:pPr>
            <a:r>
              <a:rPr lang="tr-TR" dirty="0"/>
              <a:t>   Milli Mücadele başlayınca, «İmalat-ı Harbiye’nin» subay ve ustalarından bazıları beraberinde taşınabilecek takım ve malzemeleri alarak Anadolu’ya kaçmışlardır. Her türlü imkansızlıklara rağmen bu ekip top kaması ve nişangah dökmeyi başarmışlardır.</a:t>
            </a:r>
          </a:p>
          <a:p>
            <a:pPr marL="0" indent="0" algn="just">
              <a:buNone/>
            </a:pPr>
            <a:r>
              <a:rPr lang="tr-TR" dirty="0"/>
              <a:t>   Bu arada 1920 yılının Ekim ayına gelindiğinde iki olumlu gelişme olmuştur. Birincisi Doğu ordusu Ermenilerle yapılan savaştan zaferle dönmüş, beraberinde savaş ganimeti olarak 760 top, 100 makineli tüfek, 4.252 tüfek getirilmiştir. İkincisi Rusya’dan ilk parti yardımı olan 2.317 tüfek, 2.031 sandık cephane, 1.694 süngünün gelmesidir.</a:t>
            </a:r>
          </a:p>
          <a:p>
            <a:pPr marL="0" indent="0" algn="just">
              <a:buNone/>
            </a:pPr>
            <a:endParaRPr lang="tr-TR" dirty="0"/>
          </a:p>
        </p:txBody>
      </p:sp>
    </p:spTree>
    <p:extLst>
      <p:ext uri="{BB962C8B-B14F-4D97-AF65-F5344CB8AC3E}">
        <p14:creationId xmlns:p14="http://schemas.microsoft.com/office/powerpoint/2010/main" val="4550291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F1326C3-359B-BA15-8675-6E98586E6AD5}"/>
              </a:ext>
            </a:extLst>
          </p:cNvPr>
          <p:cNvSpPr>
            <a:spLocks noGrp="1"/>
          </p:cNvSpPr>
          <p:nvPr>
            <p:ph type="title"/>
          </p:nvPr>
        </p:nvSpPr>
        <p:spPr>
          <a:xfrm>
            <a:off x="0" y="168813"/>
            <a:ext cx="12192000" cy="703384"/>
          </a:xfrm>
        </p:spPr>
        <p:txBody>
          <a:bodyPr/>
          <a:lstStyle/>
          <a:p>
            <a:pPr algn="ctr"/>
            <a:r>
              <a:rPr lang="tr-TR" b="1" dirty="0"/>
              <a:t>Anadolu’daki İsyan ve Ayaklanmalar</a:t>
            </a:r>
          </a:p>
        </p:txBody>
      </p:sp>
      <p:sp>
        <p:nvSpPr>
          <p:cNvPr id="3" name="İçerik Yer Tutucusu 2">
            <a:extLst>
              <a:ext uri="{FF2B5EF4-FFF2-40B4-BE49-F238E27FC236}">
                <a16:creationId xmlns:a16="http://schemas.microsoft.com/office/drawing/2014/main" id="{29CEABD1-2B98-DE87-9036-75A9DBD24AA5}"/>
              </a:ext>
            </a:extLst>
          </p:cNvPr>
          <p:cNvSpPr>
            <a:spLocks noGrp="1"/>
          </p:cNvSpPr>
          <p:nvPr>
            <p:ph idx="1"/>
          </p:nvPr>
        </p:nvSpPr>
        <p:spPr>
          <a:xfrm>
            <a:off x="98474" y="872198"/>
            <a:ext cx="12093527" cy="5816991"/>
          </a:xfrm>
        </p:spPr>
        <p:txBody>
          <a:bodyPr>
            <a:normAutofit lnSpcReduction="10000"/>
          </a:bodyPr>
          <a:lstStyle/>
          <a:p>
            <a:pPr marL="0" indent="0" algn="just">
              <a:buNone/>
            </a:pPr>
            <a:r>
              <a:rPr lang="tr-TR" dirty="0"/>
              <a:t>   </a:t>
            </a:r>
            <a:r>
              <a:rPr lang="tr-TR" dirty="0" err="1"/>
              <a:t>B.M.M’nin</a:t>
            </a:r>
            <a:r>
              <a:rPr lang="tr-TR" dirty="0"/>
              <a:t> ilk beş aylık zaman dilimi Anadolu’da meydana gelen iç isyanların bastırılması ile geçmiştir. Anadolu’da oluşan otorite boşluğu 1919-1923 yılları arasında 44 isyan ve ayaklanmaların olmasına neden olmuştur.</a:t>
            </a:r>
          </a:p>
          <a:p>
            <a:pPr marL="0" indent="0" algn="just">
              <a:buNone/>
            </a:pPr>
            <a:r>
              <a:rPr lang="tr-TR" dirty="0"/>
              <a:t>   Önemli olanları aşağıdaki gibi sıralayabiliriz.</a:t>
            </a:r>
          </a:p>
          <a:p>
            <a:pPr marL="0" indent="0" algn="just">
              <a:buNone/>
            </a:pPr>
            <a:r>
              <a:rPr lang="tr-TR" dirty="0"/>
              <a:t>-Ali Galip Olayı;(20 Ağustos-15 Eylül 1919)</a:t>
            </a:r>
          </a:p>
          <a:p>
            <a:pPr marL="0" indent="0" algn="just">
              <a:buNone/>
            </a:pPr>
            <a:r>
              <a:rPr lang="tr-TR" dirty="0"/>
              <a:t>-Bozkır Ayaklanmaları (27 Eylül-4 Kasım 1919)</a:t>
            </a:r>
          </a:p>
          <a:p>
            <a:pPr marL="0" indent="0" algn="just">
              <a:buNone/>
            </a:pPr>
            <a:r>
              <a:rPr lang="tr-TR" dirty="0"/>
              <a:t>-</a:t>
            </a:r>
            <a:r>
              <a:rPr lang="tr-TR" dirty="0" err="1"/>
              <a:t>Anzavur</a:t>
            </a:r>
            <a:r>
              <a:rPr lang="tr-TR" dirty="0"/>
              <a:t> Ayaklanmaları (25 Ekim 1919-19 Nisan 1920)</a:t>
            </a:r>
          </a:p>
          <a:p>
            <a:pPr marL="0" indent="0" algn="just">
              <a:buNone/>
            </a:pPr>
            <a:r>
              <a:rPr lang="tr-TR" dirty="0"/>
              <a:t>-Düzce Ayaklanmaları (13 Nisan-23 Eylül 1920)</a:t>
            </a:r>
          </a:p>
          <a:p>
            <a:pPr marL="0" indent="0" algn="just">
              <a:buNone/>
            </a:pPr>
            <a:r>
              <a:rPr lang="tr-TR" dirty="0"/>
              <a:t>-Yozgat Ayaklanmaları (15 Mayıs-30 Aralık 1920)</a:t>
            </a:r>
          </a:p>
          <a:p>
            <a:pPr marL="0" indent="0" algn="just">
              <a:buNone/>
            </a:pPr>
            <a:r>
              <a:rPr lang="tr-TR" dirty="0"/>
              <a:t>-Demirci Mehmet Efe Ayaklanması (1-20 Aralık 1920)</a:t>
            </a:r>
          </a:p>
          <a:p>
            <a:pPr marL="0" indent="0" algn="just">
              <a:buNone/>
            </a:pPr>
            <a:r>
              <a:rPr lang="tr-TR" dirty="0"/>
              <a:t>-Çerkez Ethem ve Kardeşlerinin Ayaklanması (27 Aralık 1920-23 Ocak 1921)</a:t>
            </a:r>
          </a:p>
          <a:p>
            <a:pPr marL="0" indent="0" algn="just">
              <a:buNone/>
            </a:pPr>
            <a:r>
              <a:rPr lang="tr-TR" dirty="0"/>
              <a:t>-</a:t>
            </a:r>
            <a:r>
              <a:rPr lang="tr-TR" dirty="0" err="1"/>
              <a:t>Koçkiri</a:t>
            </a:r>
            <a:r>
              <a:rPr lang="tr-TR" dirty="0"/>
              <a:t> Ayaklanması (6 Mart-17 Haziran 1921)</a:t>
            </a:r>
          </a:p>
        </p:txBody>
      </p:sp>
    </p:spTree>
    <p:extLst>
      <p:ext uri="{BB962C8B-B14F-4D97-AF65-F5344CB8AC3E}">
        <p14:creationId xmlns:p14="http://schemas.microsoft.com/office/powerpoint/2010/main" val="54148719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FC626F2-AECD-C1AC-D984-A1C147A46B05}"/>
              </a:ext>
            </a:extLst>
          </p:cNvPr>
          <p:cNvSpPr>
            <a:spLocks noGrp="1"/>
          </p:cNvSpPr>
          <p:nvPr>
            <p:ph type="title"/>
          </p:nvPr>
        </p:nvSpPr>
        <p:spPr>
          <a:xfrm>
            <a:off x="838200" y="126612"/>
            <a:ext cx="10515600" cy="168813"/>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3A7D6AEB-80C4-0451-6D8B-63BEEAF3156F}"/>
              </a:ext>
            </a:extLst>
          </p:cNvPr>
          <p:cNvSpPr>
            <a:spLocks noGrp="1"/>
          </p:cNvSpPr>
          <p:nvPr>
            <p:ph idx="1"/>
          </p:nvPr>
        </p:nvSpPr>
        <p:spPr>
          <a:xfrm>
            <a:off x="0" y="478305"/>
            <a:ext cx="12192000" cy="6253089"/>
          </a:xfrm>
        </p:spPr>
        <p:txBody>
          <a:bodyPr/>
          <a:lstStyle/>
          <a:p>
            <a:pPr marL="0" indent="0" algn="just">
              <a:buNone/>
            </a:pPr>
            <a:r>
              <a:rPr lang="tr-TR" dirty="0"/>
              <a:t>    Bu sürede cepheleri </a:t>
            </a:r>
            <a:r>
              <a:rPr lang="tr-TR" dirty="0" err="1"/>
              <a:t>Kuvay</a:t>
            </a:r>
            <a:r>
              <a:rPr lang="tr-TR" dirty="0"/>
              <a:t>-İ Milliye birlikleri tutmuş, cepheden çekilen birlikler ise iç isyanları bastırmıştır.</a:t>
            </a:r>
          </a:p>
          <a:p>
            <a:pPr marL="0" indent="0" algn="just">
              <a:buNone/>
            </a:pPr>
            <a:r>
              <a:rPr lang="tr-TR" dirty="0"/>
              <a:t>   Meclisin bir yandan Anadolu halkının tek temsilcisi olduğunun bilinmesi, bir taraftan etkili yönetim çabaları, diğer yandan isyanların bastırılması yönündeki çalışmalar Milli Mücadelenin düzenli orduya geçişini uzatmıştır.</a:t>
            </a:r>
          </a:p>
        </p:txBody>
      </p:sp>
    </p:spTree>
    <p:extLst>
      <p:ext uri="{BB962C8B-B14F-4D97-AF65-F5344CB8AC3E}">
        <p14:creationId xmlns:p14="http://schemas.microsoft.com/office/powerpoint/2010/main" val="3112836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989E9CA-FD1E-FB11-49B3-3DA3317487F3}"/>
              </a:ext>
            </a:extLst>
          </p:cNvPr>
          <p:cNvSpPr>
            <a:spLocks noGrp="1"/>
          </p:cNvSpPr>
          <p:nvPr>
            <p:ph type="title"/>
          </p:nvPr>
        </p:nvSpPr>
        <p:spPr>
          <a:xfrm>
            <a:off x="838200" y="365128"/>
            <a:ext cx="10515600" cy="483013"/>
          </a:xfrm>
        </p:spPr>
        <p:txBody>
          <a:bodyPr>
            <a:normAutofit fontScale="90000"/>
          </a:bodyPr>
          <a:lstStyle/>
          <a:p>
            <a:pPr algn="ctr"/>
            <a:r>
              <a:rPr lang="tr-TR" b="1" dirty="0"/>
              <a:t>19 Mayıs 1919 Tarihi İtibariyle Er Kadrosu</a:t>
            </a:r>
          </a:p>
        </p:txBody>
      </p:sp>
      <p:sp>
        <p:nvSpPr>
          <p:cNvPr id="3" name="İçerik Yer Tutucusu 2">
            <a:extLst>
              <a:ext uri="{FF2B5EF4-FFF2-40B4-BE49-F238E27FC236}">
                <a16:creationId xmlns:a16="http://schemas.microsoft.com/office/drawing/2014/main" id="{B313E72B-E6C7-7AAC-AF4B-9E4C330B5FF4}"/>
              </a:ext>
            </a:extLst>
          </p:cNvPr>
          <p:cNvSpPr>
            <a:spLocks noGrp="1"/>
          </p:cNvSpPr>
          <p:nvPr>
            <p:ph idx="1"/>
          </p:nvPr>
        </p:nvSpPr>
        <p:spPr>
          <a:xfrm>
            <a:off x="159027" y="848138"/>
            <a:ext cx="11834191" cy="6009863"/>
          </a:xfrm>
        </p:spPr>
        <p:txBody>
          <a:bodyPr>
            <a:normAutofit/>
          </a:bodyPr>
          <a:lstStyle/>
          <a:p>
            <a:pPr marL="0" indent="0">
              <a:buNone/>
            </a:pPr>
            <a:r>
              <a:rPr lang="tr-TR" dirty="0"/>
              <a:t> </a:t>
            </a:r>
          </a:p>
          <a:p>
            <a:pPr marL="0" indent="0" algn="just">
              <a:buNone/>
            </a:pPr>
            <a:r>
              <a:rPr lang="tr-TR" dirty="0"/>
              <a:t>-Her tümende 2.020 er yirmi tümen için toplam 40.400 er,</a:t>
            </a:r>
          </a:p>
          <a:p>
            <a:pPr marL="0" indent="0" algn="just">
              <a:buNone/>
            </a:pPr>
            <a:r>
              <a:rPr lang="tr-TR" dirty="0"/>
              <a:t>-Her kolordu bağlısında 1.567 er, dokuz kolordu için toplam 14.013 er,</a:t>
            </a:r>
          </a:p>
          <a:p>
            <a:pPr marL="0" indent="0" algn="just">
              <a:buNone/>
            </a:pPr>
            <a:r>
              <a:rPr lang="tr-TR" dirty="0"/>
              <a:t>-Ağır topçu birliğinde 900 er,</a:t>
            </a:r>
          </a:p>
          <a:p>
            <a:pPr marL="0" indent="0" algn="just">
              <a:buNone/>
            </a:pPr>
            <a:r>
              <a:rPr lang="tr-TR" dirty="0"/>
              <a:t>-Asker alma şube ve dairelerinde 5.820 er,</a:t>
            </a:r>
          </a:p>
          <a:p>
            <a:pPr marL="0" indent="0" algn="just">
              <a:buNone/>
            </a:pPr>
            <a:r>
              <a:rPr lang="tr-TR" dirty="0"/>
              <a:t>          olmak üzere toplam er kadrosu………………………………………..61.223 dür.</a:t>
            </a:r>
          </a:p>
          <a:p>
            <a:pPr marL="0" indent="0" algn="just">
              <a:buNone/>
            </a:pPr>
            <a:r>
              <a:rPr lang="tr-TR" dirty="0"/>
              <a:t>-Hem kadroların noksan olması hem de işgal altındaki bölgede bulunan beş tümenlik kayıp göz önüne alındığında Anadolu’daki tüm Türk askeri gücü 19 Mayıs 1919 tarihinde 30.000-35.000 arasındadır.</a:t>
            </a:r>
          </a:p>
          <a:p>
            <a:pPr marL="0" indent="0" algn="just">
              <a:buNone/>
            </a:pPr>
            <a:endParaRPr lang="tr-TR" dirty="0"/>
          </a:p>
          <a:p>
            <a:pPr marL="0" indent="0">
              <a:buNone/>
            </a:pPr>
            <a:r>
              <a:rPr lang="tr-TR" dirty="0"/>
              <a:t>.</a:t>
            </a:r>
          </a:p>
        </p:txBody>
      </p:sp>
    </p:spTree>
    <p:extLst>
      <p:ext uri="{BB962C8B-B14F-4D97-AF65-F5344CB8AC3E}">
        <p14:creationId xmlns:p14="http://schemas.microsoft.com/office/powerpoint/2010/main" val="188065774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A2D3261-776E-D8D9-1A6B-BD8131A6D6DC}"/>
              </a:ext>
            </a:extLst>
          </p:cNvPr>
          <p:cNvSpPr>
            <a:spLocks noGrp="1"/>
          </p:cNvSpPr>
          <p:nvPr>
            <p:ph type="title"/>
          </p:nvPr>
        </p:nvSpPr>
        <p:spPr>
          <a:xfrm>
            <a:off x="126611" y="168814"/>
            <a:ext cx="12065391" cy="689316"/>
          </a:xfrm>
        </p:spPr>
        <p:txBody>
          <a:bodyPr>
            <a:normAutofit fontScale="90000"/>
          </a:bodyPr>
          <a:lstStyle/>
          <a:p>
            <a:pPr algn="ctr"/>
            <a:r>
              <a:rPr lang="tr-TR" b="1" dirty="0" err="1"/>
              <a:t>B.M.M’de</a:t>
            </a:r>
            <a:r>
              <a:rPr lang="tr-TR" b="1" dirty="0"/>
              <a:t> Gelir Artırıcı Düzenlemeler</a:t>
            </a:r>
          </a:p>
        </p:txBody>
      </p:sp>
      <p:sp>
        <p:nvSpPr>
          <p:cNvPr id="3" name="İçerik Yer Tutucusu 2">
            <a:extLst>
              <a:ext uri="{FF2B5EF4-FFF2-40B4-BE49-F238E27FC236}">
                <a16:creationId xmlns:a16="http://schemas.microsoft.com/office/drawing/2014/main" id="{04D82572-4442-6BFD-9634-EFB953D4B31C}"/>
              </a:ext>
            </a:extLst>
          </p:cNvPr>
          <p:cNvSpPr>
            <a:spLocks noGrp="1"/>
          </p:cNvSpPr>
          <p:nvPr>
            <p:ph idx="1"/>
          </p:nvPr>
        </p:nvSpPr>
        <p:spPr>
          <a:xfrm>
            <a:off x="126611" y="858129"/>
            <a:ext cx="11938781" cy="5831059"/>
          </a:xfrm>
        </p:spPr>
        <p:txBody>
          <a:bodyPr/>
          <a:lstStyle/>
          <a:p>
            <a:pPr marL="0" indent="0" algn="just">
              <a:buNone/>
            </a:pPr>
            <a:r>
              <a:rPr lang="tr-TR" dirty="0"/>
              <a:t>   </a:t>
            </a:r>
            <a:r>
              <a:rPr lang="tr-TR" dirty="0" err="1"/>
              <a:t>B.M.M’de</a:t>
            </a:r>
            <a:r>
              <a:rPr lang="tr-TR" dirty="0"/>
              <a:t> Mustafa Kemal Paşa Meclis Başkanlığının yanında aynı zamanda hükümetinde başkanı olmuş, her iki görevi birlikte yürütmüştür. Ancak yürütme organı B.M.M olmuştur.</a:t>
            </a:r>
          </a:p>
          <a:p>
            <a:pPr marL="0" indent="0" algn="just">
              <a:buNone/>
            </a:pPr>
            <a:r>
              <a:rPr lang="tr-TR" dirty="0"/>
              <a:t>   </a:t>
            </a:r>
            <a:r>
              <a:rPr lang="tr-TR" dirty="0" err="1"/>
              <a:t>B.M.M’since</a:t>
            </a:r>
            <a:r>
              <a:rPr lang="tr-TR" dirty="0"/>
              <a:t> çıkarılan ilk kanun vergi kanunu olmuştur. 24.04.1920 tarihinde çıkarılan 1 numaralı «Ağnam Vergisi» 4 kat artırılmıştır. Meclisin ilk maliye bakanı Hakkı Behiç Bey, Düyun-i Umumiye İdaresinin Ankara temsilcisi olan Ali Cevat Bey ile görüşerek «biz harp halindeyiz, vergileri toplayıp bize verin, ancak masraflarınızı da alın sulh olunca hesaplaşırız» şeklindeki teklifi, Düyun-i Umumiye İdaresince kabul edilmiştir.</a:t>
            </a:r>
          </a:p>
          <a:p>
            <a:pPr marL="0" indent="0" algn="just">
              <a:buNone/>
            </a:pPr>
            <a:r>
              <a:rPr lang="tr-TR" dirty="0"/>
              <a:t>   I. Dönem </a:t>
            </a:r>
            <a:r>
              <a:rPr lang="tr-TR" dirty="0" err="1"/>
              <a:t>B.M.M’since</a:t>
            </a:r>
            <a:r>
              <a:rPr lang="tr-TR" dirty="0"/>
              <a:t> çıkarılan 338 kanundan; 86’sının bütçe ile ilgili, 55’sinin ise gelir kanunlarıyla ilgili olduğunu görüyoruz. Örneğin; 28 Temmuz 1920 tarih ve 8 numaralı kanun ile ithal ürünlerinden alınan gümrük vergisi 5 kat artırılmıştır. 21 Eylül 1920 tarih ve 24 numaralı Kanun ile gelir vergisi çeşitlerine 5 ila 10 kat arasında artırıma gidilmiştir.</a:t>
            </a:r>
          </a:p>
        </p:txBody>
      </p:sp>
    </p:spTree>
    <p:extLst>
      <p:ext uri="{BB962C8B-B14F-4D97-AF65-F5344CB8AC3E}">
        <p14:creationId xmlns:p14="http://schemas.microsoft.com/office/powerpoint/2010/main" val="2953896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E922E20-61A9-0A7E-07BC-48FBE8D0D12B}"/>
              </a:ext>
            </a:extLst>
          </p:cNvPr>
          <p:cNvSpPr>
            <a:spLocks noGrp="1"/>
          </p:cNvSpPr>
          <p:nvPr>
            <p:ph type="title"/>
          </p:nvPr>
        </p:nvSpPr>
        <p:spPr>
          <a:xfrm>
            <a:off x="98473" y="154747"/>
            <a:ext cx="11985675" cy="154744"/>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3895FCEA-73B2-3AA7-BD46-303F6B6EA152}"/>
              </a:ext>
            </a:extLst>
          </p:cNvPr>
          <p:cNvSpPr>
            <a:spLocks noGrp="1"/>
          </p:cNvSpPr>
          <p:nvPr>
            <p:ph idx="1"/>
          </p:nvPr>
        </p:nvSpPr>
        <p:spPr>
          <a:xfrm>
            <a:off x="98473" y="478301"/>
            <a:ext cx="11985675" cy="6379699"/>
          </a:xfrm>
        </p:spPr>
        <p:txBody>
          <a:bodyPr/>
          <a:lstStyle/>
          <a:p>
            <a:pPr marL="0" indent="0" algn="just">
              <a:buNone/>
            </a:pPr>
            <a:r>
              <a:rPr lang="tr-TR" dirty="0"/>
              <a:t>   1919 yılı sonuna kadar aşar bedellerinden borcu olanların, 1921 yılı şubat ayına kadar olan borçlarını nakden ve tamamını ödemek koşuluyla, gecikme faizi borçlarının terkin edilmesi hükme bağlanmıştır.</a:t>
            </a:r>
          </a:p>
          <a:p>
            <a:pPr marL="0" indent="0" algn="just">
              <a:buNone/>
            </a:pPr>
            <a:r>
              <a:rPr lang="tr-TR" dirty="0"/>
              <a:t>   23 Eylül 1920 tarih ve 26 numaralı «Tuz Resmi Kanunu» ile üretilen tuzun kilosunun 3 kuruş olarak belirlenmesi üzerine, ticaretiyle uğraşan işletmelerin stok beyanlarını Düyun-i Umumiye İdaresine bildirmeleri ve fiyat farklarını ödemeleri beyanda bulunmayanlardan farkların iki katıyla alınacağı belirlenmiştir.</a:t>
            </a:r>
          </a:p>
        </p:txBody>
      </p:sp>
    </p:spTree>
    <p:extLst>
      <p:ext uri="{BB962C8B-B14F-4D97-AF65-F5344CB8AC3E}">
        <p14:creationId xmlns:p14="http://schemas.microsoft.com/office/powerpoint/2010/main" val="260064125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F7F90D2-A335-9C93-D6F9-2F024A5D9932}"/>
              </a:ext>
            </a:extLst>
          </p:cNvPr>
          <p:cNvSpPr>
            <a:spLocks noGrp="1"/>
          </p:cNvSpPr>
          <p:nvPr>
            <p:ph type="title"/>
          </p:nvPr>
        </p:nvSpPr>
        <p:spPr>
          <a:xfrm>
            <a:off x="1" y="126611"/>
            <a:ext cx="12084148" cy="745588"/>
          </a:xfrm>
        </p:spPr>
        <p:txBody>
          <a:bodyPr/>
          <a:lstStyle/>
          <a:p>
            <a:pPr algn="ctr"/>
            <a:r>
              <a:rPr lang="tr-TR" b="1" dirty="0" err="1"/>
              <a:t>B.M.M’de</a:t>
            </a:r>
            <a:r>
              <a:rPr lang="tr-TR" b="1" dirty="0"/>
              <a:t> Alınan Tasarruf Tedbirleri</a:t>
            </a:r>
          </a:p>
        </p:txBody>
      </p:sp>
      <p:sp>
        <p:nvSpPr>
          <p:cNvPr id="3" name="İçerik Yer Tutucusu 2">
            <a:extLst>
              <a:ext uri="{FF2B5EF4-FFF2-40B4-BE49-F238E27FC236}">
                <a16:creationId xmlns:a16="http://schemas.microsoft.com/office/drawing/2014/main" id="{902B4A86-8637-18B2-D3EE-5895CF9CE286}"/>
              </a:ext>
            </a:extLst>
          </p:cNvPr>
          <p:cNvSpPr>
            <a:spLocks noGrp="1"/>
          </p:cNvSpPr>
          <p:nvPr>
            <p:ph idx="1"/>
          </p:nvPr>
        </p:nvSpPr>
        <p:spPr>
          <a:xfrm>
            <a:off x="1" y="872199"/>
            <a:ext cx="12084148" cy="5859192"/>
          </a:xfrm>
        </p:spPr>
        <p:txBody>
          <a:bodyPr/>
          <a:lstStyle/>
          <a:p>
            <a:pPr marL="0" indent="0" algn="just">
              <a:buNone/>
            </a:pPr>
            <a:r>
              <a:rPr lang="tr-TR" dirty="0"/>
              <a:t>   </a:t>
            </a:r>
            <a:r>
              <a:rPr lang="tr-TR" dirty="0" err="1"/>
              <a:t>B.M.M’nin</a:t>
            </a:r>
            <a:r>
              <a:rPr lang="tr-TR" dirty="0"/>
              <a:t> ilk günlerinden itibaren milletvekilleri tasarruf tedbirlerinin alınmasından yana tavır içinde olmuşlardır. İlk tasarruf tedbiri milletvekillerinin maaşlarından 10 lira kesinti yapılarak uygulanmıştır. Milletvekillerinden toplanan 2.630 lira cephedeki erlere gönderilmiştir. Milletvekilleri yolluklarının % 30’u hazineye bağış olarak intikal ettirilmiştir.</a:t>
            </a:r>
          </a:p>
          <a:p>
            <a:pPr marL="0" indent="0" algn="just">
              <a:buNone/>
            </a:pPr>
            <a:r>
              <a:rPr lang="tr-TR" dirty="0"/>
              <a:t>   2 Kasım 1920 tarih ve 324 sayılı kararname ile kışın memurların 10.30-16.30 saatleri arasında tatil olmaksızın çalışmaları kararlaştırılmıştır.</a:t>
            </a:r>
          </a:p>
          <a:p>
            <a:pPr marL="0" indent="0" algn="just">
              <a:buNone/>
            </a:pPr>
            <a:r>
              <a:rPr lang="tr-TR" dirty="0"/>
              <a:t>   24 Mart 1921 tarih ve 782 sayılı kararname ile telgrafların olabildiğince kısaltılarak çekilmesi kararı alınmıştır.</a:t>
            </a:r>
          </a:p>
          <a:p>
            <a:pPr marL="0" indent="0" algn="just">
              <a:buNone/>
            </a:pPr>
            <a:r>
              <a:rPr lang="tr-TR" dirty="0"/>
              <a:t>   </a:t>
            </a:r>
          </a:p>
          <a:p>
            <a:pPr marL="0" indent="0" algn="just">
              <a:buNone/>
            </a:pPr>
            <a:endParaRPr lang="tr-TR" dirty="0"/>
          </a:p>
        </p:txBody>
      </p:sp>
    </p:spTree>
    <p:extLst>
      <p:ext uri="{BB962C8B-B14F-4D97-AF65-F5344CB8AC3E}">
        <p14:creationId xmlns:p14="http://schemas.microsoft.com/office/powerpoint/2010/main" val="327457568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BC62ACE-DBE0-D07F-467C-ECCE508293B6}"/>
              </a:ext>
            </a:extLst>
          </p:cNvPr>
          <p:cNvSpPr>
            <a:spLocks noGrp="1"/>
          </p:cNvSpPr>
          <p:nvPr>
            <p:ph type="title"/>
          </p:nvPr>
        </p:nvSpPr>
        <p:spPr>
          <a:xfrm>
            <a:off x="112541" y="168814"/>
            <a:ext cx="11957539" cy="1266092"/>
          </a:xfrm>
        </p:spPr>
        <p:txBody>
          <a:bodyPr>
            <a:normAutofit/>
          </a:bodyPr>
          <a:lstStyle/>
          <a:p>
            <a:pPr algn="ctr"/>
            <a:r>
              <a:rPr lang="tr-TR" sz="4000" b="1" dirty="0"/>
              <a:t>Milli Mücadelenin Cari Harcamaları İçerisinde Zorunlu Giderler ile Personel Giderlerinin Finansmanı</a:t>
            </a:r>
          </a:p>
        </p:txBody>
      </p:sp>
      <p:sp>
        <p:nvSpPr>
          <p:cNvPr id="3" name="İçerik Yer Tutucusu 2">
            <a:extLst>
              <a:ext uri="{FF2B5EF4-FFF2-40B4-BE49-F238E27FC236}">
                <a16:creationId xmlns:a16="http://schemas.microsoft.com/office/drawing/2014/main" id="{F0C296B9-8937-491C-8369-19D669535BDB}"/>
              </a:ext>
            </a:extLst>
          </p:cNvPr>
          <p:cNvSpPr>
            <a:spLocks noGrp="1"/>
          </p:cNvSpPr>
          <p:nvPr>
            <p:ph idx="1"/>
          </p:nvPr>
        </p:nvSpPr>
        <p:spPr>
          <a:xfrm>
            <a:off x="121920" y="1434905"/>
            <a:ext cx="11948160" cy="5254283"/>
          </a:xfrm>
        </p:spPr>
        <p:txBody>
          <a:bodyPr/>
          <a:lstStyle/>
          <a:p>
            <a:pPr marL="0" indent="0" algn="just">
              <a:buNone/>
            </a:pPr>
            <a:r>
              <a:rPr lang="tr-TR" dirty="0"/>
              <a:t>   Kurtuluş savaşı gibi bir savaşa hazırlık yapılması, güçlü ve düzenli bir ordunun kurulması, bunlara silah, cephane, giyim, kuşam ve yiyecek gibi gerekli lojistik desteğin sağlanmasının temelinde mali kaynak yatmaktadır. </a:t>
            </a:r>
          </a:p>
          <a:p>
            <a:pPr marL="0" indent="0" algn="just">
              <a:buNone/>
            </a:pPr>
            <a:r>
              <a:rPr lang="tr-TR" dirty="0"/>
              <a:t>   Ege bölgesi ve güney cephesinin finansman kaynaklarını açıklamıştık. Doğu ordusunun başında Mustafa Kemal Paşa’ya her türlü desteğini veren Kazım Karabekir Paşa bulunmaktadır. Ordu 1921 yılının başına kadar mevcut olanaklarını kullanarak hayatını idame ettirmiş, Maliye Bakanlığından tahsisat almamıştır.</a:t>
            </a:r>
          </a:p>
          <a:p>
            <a:pPr marL="0" indent="0" algn="just">
              <a:buNone/>
            </a:pPr>
            <a:r>
              <a:rPr lang="tr-TR" dirty="0"/>
              <a:t>   Doğu ordusu 29 Eylül 1920’de Sarıkamış’ı, 30 Ekim’de Kars’ı ve 7 Kasım’da Gümrü’yü almıştır. 4 Aralık 1920’de Gümrü anlaşması imzalanarak doğuda Misak-ı Milli sınırı çizilmiştir. Bu taarruz </a:t>
            </a:r>
            <a:r>
              <a:rPr lang="tr-TR" dirty="0" err="1"/>
              <a:t>B.B.M’nin</a:t>
            </a:r>
            <a:r>
              <a:rPr lang="tr-TR" dirty="0"/>
              <a:t> ilk zaferi olmuştur. Ancak asıl savaş batıdadır. Artık doğu ordusunda bulunan büyük toplar, silah ve cephaneler büyük taarruzda kullanılabilecektir.</a:t>
            </a:r>
          </a:p>
        </p:txBody>
      </p:sp>
    </p:spTree>
    <p:extLst>
      <p:ext uri="{BB962C8B-B14F-4D97-AF65-F5344CB8AC3E}">
        <p14:creationId xmlns:p14="http://schemas.microsoft.com/office/powerpoint/2010/main" val="184605793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6D081C-2721-56CA-8096-EBFAB2A9B3B7}"/>
              </a:ext>
            </a:extLst>
          </p:cNvPr>
          <p:cNvSpPr>
            <a:spLocks noGrp="1"/>
          </p:cNvSpPr>
          <p:nvPr>
            <p:ph type="title"/>
          </p:nvPr>
        </p:nvSpPr>
        <p:spPr>
          <a:xfrm>
            <a:off x="98474" y="182881"/>
            <a:ext cx="11971607" cy="154744"/>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45C9FDA4-32B5-36B5-BD5A-481E0544E7F7}"/>
              </a:ext>
            </a:extLst>
          </p:cNvPr>
          <p:cNvSpPr>
            <a:spLocks noGrp="1"/>
          </p:cNvSpPr>
          <p:nvPr>
            <p:ph idx="1"/>
          </p:nvPr>
        </p:nvSpPr>
        <p:spPr>
          <a:xfrm>
            <a:off x="98474" y="576777"/>
            <a:ext cx="11971607" cy="6281225"/>
          </a:xfrm>
        </p:spPr>
        <p:txBody>
          <a:bodyPr>
            <a:normAutofit/>
          </a:bodyPr>
          <a:lstStyle/>
          <a:p>
            <a:pPr marL="0" indent="0" algn="just">
              <a:buNone/>
            </a:pPr>
            <a:r>
              <a:rPr lang="tr-TR" dirty="0"/>
              <a:t>   Subay, er ve memurlar maaşlarını alamamışlar, posta idaresine havale edilmek üzere yatırılan paralar cari harcamalara yönlendirilmiş hak sahiplerine ödemeler geciktirilmiştir.</a:t>
            </a:r>
          </a:p>
          <a:p>
            <a:pPr marL="0" indent="0" algn="just">
              <a:buNone/>
            </a:pPr>
            <a:r>
              <a:rPr lang="tr-TR" dirty="0"/>
              <a:t>   Savaş ekonomisinin yarattığı koşul ve giderler ile askeri harcamalardaki artış, yeni oluşan giderler, sosyal olgu ve yardımlar ile giderlerin artmasına neden olmuş, dolayısıyla kaynak yaratılması ihtiyacını doğurmuştur. </a:t>
            </a:r>
          </a:p>
          <a:p>
            <a:pPr marL="0" indent="0" algn="just">
              <a:buNone/>
            </a:pPr>
            <a:r>
              <a:rPr lang="tr-TR" dirty="0"/>
              <a:t>   Milli Mücadele ruhunun güçlendirilmesi, tam ve bağımsız ülkenin oluşturulması için yapılacak mücadelelerde, en önemli unsur düzenli bir ordunun kurulmasıdır. Bu ordunun kurulması için de subay, er, silah ve cephanelere ihtiyaç duyulmaktadır. </a:t>
            </a:r>
            <a:r>
              <a:rPr lang="tr-TR" dirty="0" err="1"/>
              <a:t>B.M.M’nin</a:t>
            </a:r>
            <a:r>
              <a:rPr lang="tr-TR" dirty="0"/>
              <a:t> kurulmasıyla İstanbul’daki bazı subaylar kendiliğinden, bazıları da hükümetin davetiyle Anadolu’ya geçmişlerdir.</a:t>
            </a:r>
          </a:p>
          <a:p>
            <a:pPr marL="0" indent="0" algn="just">
              <a:buNone/>
            </a:pPr>
            <a:r>
              <a:rPr lang="tr-TR" dirty="0"/>
              <a:t>   Bakanlar Kurulu aldığı 16 Ocak 1921 tarih ve 509 sayılı karar ile bunlara durumlarına göre yolluk verilmesini uygun bulmuştur. Bunlara yedek subaylar, Harp okulu, Askeri Tıp Okulu ve Askeri Veteriner öğrencileri dahil edilmiştir.</a:t>
            </a:r>
          </a:p>
          <a:p>
            <a:pPr marL="0" indent="0" algn="just">
              <a:buNone/>
            </a:pPr>
            <a:endParaRPr lang="tr-TR" dirty="0"/>
          </a:p>
        </p:txBody>
      </p:sp>
    </p:spTree>
    <p:extLst>
      <p:ext uri="{BB962C8B-B14F-4D97-AF65-F5344CB8AC3E}">
        <p14:creationId xmlns:p14="http://schemas.microsoft.com/office/powerpoint/2010/main" val="384583659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6D42D19-B8B5-7B5B-0AB1-ACCD07D97B02}"/>
              </a:ext>
            </a:extLst>
          </p:cNvPr>
          <p:cNvSpPr>
            <a:spLocks noGrp="1"/>
          </p:cNvSpPr>
          <p:nvPr>
            <p:ph type="title"/>
          </p:nvPr>
        </p:nvSpPr>
        <p:spPr>
          <a:xfrm>
            <a:off x="2" y="168817"/>
            <a:ext cx="12150969" cy="365759"/>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D0B78713-D9CA-6B9A-68CF-58AF382B55AD}"/>
              </a:ext>
            </a:extLst>
          </p:cNvPr>
          <p:cNvSpPr>
            <a:spLocks noGrp="1"/>
          </p:cNvSpPr>
          <p:nvPr>
            <p:ph idx="1"/>
          </p:nvPr>
        </p:nvSpPr>
        <p:spPr>
          <a:xfrm>
            <a:off x="112543" y="675251"/>
            <a:ext cx="12038427" cy="6182751"/>
          </a:xfrm>
        </p:spPr>
        <p:txBody>
          <a:bodyPr/>
          <a:lstStyle/>
          <a:p>
            <a:pPr marL="0" indent="0" algn="just">
              <a:buNone/>
            </a:pPr>
            <a:r>
              <a:rPr lang="tr-TR" dirty="0"/>
              <a:t>   Milli Mücadelede şehit olanların, ailelerine bir üst dereceden aylık bağlanması, </a:t>
            </a:r>
            <a:r>
              <a:rPr lang="tr-TR" dirty="0" err="1"/>
              <a:t>B.M.M’nin</a:t>
            </a:r>
            <a:r>
              <a:rPr lang="tr-TR" dirty="0"/>
              <a:t> 12 Temmuz 1920 tarih ve 25 sayılı kararı ile uygun bulunmuştur. 23 Ekim 1920 tarih ve 280 sayılı kararname ile savaş ve isyan bastırmada yer alan kişilerin yaralanmaları halinde gerekli yardımın yapılacağı hüküm altına alınmıştır.</a:t>
            </a:r>
          </a:p>
          <a:p>
            <a:pPr marL="0" indent="0" algn="just">
              <a:buNone/>
            </a:pPr>
            <a:r>
              <a:rPr lang="tr-TR" dirty="0"/>
              <a:t>   İç isyancılar tarafından şehit edilen Akdağmadeni Kaymakamı Tahir Bey ile İstanbul’da idam edilen Urfa Mutasarrıfı Nusret Beyin eşi ve çocuklarına bütçenin vatani hizmet tertibinden aylık bağlanmıştır.</a:t>
            </a:r>
          </a:p>
        </p:txBody>
      </p:sp>
    </p:spTree>
    <p:extLst>
      <p:ext uri="{BB962C8B-B14F-4D97-AF65-F5344CB8AC3E}">
        <p14:creationId xmlns:p14="http://schemas.microsoft.com/office/powerpoint/2010/main" val="403030111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2EE7FA1-19D1-1BED-127B-02CCDB71F560}"/>
              </a:ext>
            </a:extLst>
          </p:cNvPr>
          <p:cNvSpPr>
            <a:spLocks noGrp="1"/>
          </p:cNvSpPr>
          <p:nvPr>
            <p:ph type="title"/>
          </p:nvPr>
        </p:nvSpPr>
        <p:spPr>
          <a:xfrm>
            <a:off x="112541" y="126611"/>
            <a:ext cx="11957539" cy="554428"/>
          </a:xfrm>
        </p:spPr>
        <p:txBody>
          <a:bodyPr>
            <a:normAutofit fontScale="90000"/>
          </a:bodyPr>
          <a:lstStyle/>
          <a:p>
            <a:pPr algn="ctr"/>
            <a:r>
              <a:rPr lang="tr-TR" b="1" dirty="0" err="1"/>
              <a:t>B.M.M’de</a:t>
            </a:r>
            <a:r>
              <a:rPr lang="tr-TR" b="1" dirty="0"/>
              <a:t> Milli Mücadele Dönemi Geçici Bütçe Kanunları</a:t>
            </a:r>
          </a:p>
        </p:txBody>
      </p:sp>
      <p:sp>
        <p:nvSpPr>
          <p:cNvPr id="3" name="İçerik Yer Tutucusu 2">
            <a:extLst>
              <a:ext uri="{FF2B5EF4-FFF2-40B4-BE49-F238E27FC236}">
                <a16:creationId xmlns:a16="http://schemas.microsoft.com/office/drawing/2014/main" id="{97445BE1-817A-CDDC-F8EE-5A222292CBB6}"/>
              </a:ext>
            </a:extLst>
          </p:cNvPr>
          <p:cNvSpPr>
            <a:spLocks noGrp="1"/>
          </p:cNvSpPr>
          <p:nvPr>
            <p:ph idx="1"/>
          </p:nvPr>
        </p:nvSpPr>
        <p:spPr>
          <a:xfrm>
            <a:off x="121920" y="681039"/>
            <a:ext cx="11948160" cy="6050352"/>
          </a:xfrm>
        </p:spPr>
        <p:txBody>
          <a:bodyPr/>
          <a:lstStyle/>
          <a:p>
            <a:pPr marL="0" indent="0" algn="just">
              <a:buNone/>
            </a:pPr>
            <a:r>
              <a:rPr lang="tr-TR" dirty="0"/>
              <a:t>  </a:t>
            </a:r>
          </a:p>
          <a:p>
            <a:pPr marL="0" indent="0" algn="just">
              <a:buNone/>
            </a:pPr>
            <a:r>
              <a:rPr lang="tr-TR" dirty="0"/>
              <a:t>  </a:t>
            </a:r>
            <a:r>
              <a:rPr lang="tr-TR" dirty="0" err="1"/>
              <a:t>B.M.M’nin</a:t>
            </a:r>
            <a:r>
              <a:rPr lang="tr-TR" dirty="0"/>
              <a:t> kurulmasından kısa bir süre sonra Düyun-i Umumiye ve Tütün İdarelerinin tahsil ettiği gelirler hazineye aktarılmakta, harcamalarda savaş ekonomisi içinde ihtiyaçların önceliği dikkate alınarak yapılmaktaydı.</a:t>
            </a:r>
          </a:p>
          <a:p>
            <a:pPr marL="0" indent="0" algn="just">
              <a:buNone/>
            </a:pPr>
            <a:r>
              <a:rPr lang="tr-TR" dirty="0"/>
              <a:t>   </a:t>
            </a:r>
            <a:r>
              <a:rPr lang="tr-TR" dirty="0" err="1"/>
              <a:t>B.M.M’nin</a:t>
            </a:r>
            <a:r>
              <a:rPr lang="tr-TR" dirty="0"/>
              <a:t> ilk geçici bütçesi «Altı Aylık Muvakkat Bütçe Kanunu» adını almaktadır. Bu kanunla Maliye Bakanlığına 30.000.000 liranın avans olarak harcanabilmesi yetkisi verilmiştir.</a:t>
            </a:r>
          </a:p>
          <a:p>
            <a:pPr marL="0" indent="0" algn="just">
              <a:buNone/>
            </a:pPr>
            <a:r>
              <a:rPr lang="tr-TR" dirty="0"/>
              <a:t>   1920 yılında devlet dairelerinin ihtiyaçları avans ve ek ödemelerle karşılanmıştır. Bu çerçevede Maliye Bakanlığı 6 Mayıs 1920 tarihinde Vilayetlere, Mart ve Nisan aylıklarının ve diğer harcamaların önceki yılda ödenen miktara göre ödeme yapılmasını bildirmiş, Mayıs ve Haziran ayları içinde yer alan ödemelerini de aynı esaslara göre yapmaları talimatını vermiştir.</a:t>
            </a:r>
          </a:p>
          <a:p>
            <a:pPr marL="0" indent="0" algn="just">
              <a:buNone/>
            </a:pPr>
            <a:r>
              <a:rPr lang="tr-TR" dirty="0"/>
              <a:t>   -Matbuat ve İstihbarat Genel Müdürlüğü kurulmuş 1.500.000 ödenek ayrılmıştır.</a:t>
            </a:r>
          </a:p>
        </p:txBody>
      </p:sp>
    </p:spTree>
    <p:extLst>
      <p:ext uri="{BB962C8B-B14F-4D97-AF65-F5344CB8AC3E}">
        <p14:creationId xmlns:p14="http://schemas.microsoft.com/office/powerpoint/2010/main" val="68523009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8A982FD-DE7A-E40B-16CC-459620C0B43C}"/>
              </a:ext>
            </a:extLst>
          </p:cNvPr>
          <p:cNvSpPr>
            <a:spLocks noGrp="1"/>
          </p:cNvSpPr>
          <p:nvPr>
            <p:ph type="title"/>
          </p:nvPr>
        </p:nvSpPr>
        <p:spPr>
          <a:xfrm>
            <a:off x="154747" y="126612"/>
            <a:ext cx="12037255" cy="225083"/>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8A53BB15-2F8A-A0FE-4F5A-42A81563320A}"/>
              </a:ext>
            </a:extLst>
          </p:cNvPr>
          <p:cNvSpPr>
            <a:spLocks noGrp="1"/>
          </p:cNvSpPr>
          <p:nvPr>
            <p:ph idx="1"/>
          </p:nvPr>
        </p:nvSpPr>
        <p:spPr>
          <a:xfrm>
            <a:off x="154746" y="590843"/>
            <a:ext cx="11873132" cy="5586120"/>
          </a:xfrm>
        </p:spPr>
        <p:txBody>
          <a:bodyPr/>
          <a:lstStyle/>
          <a:p>
            <a:pPr marL="0" indent="0" algn="just">
              <a:buNone/>
            </a:pPr>
            <a:r>
              <a:rPr lang="tr-TR" dirty="0"/>
              <a:t>   -Sovyetler Birliğine gidecek temsilciler ile Moskova elçiliğinde bulunan görevlilerin ihtiyacını karşılamak üzere 14.367 lira ödenek ayrılmıştır.</a:t>
            </a:r>
          </a:p>
          <a:p>
            <a:pPr marL="0" indent="0" algn="just">
              <a:buNone/>
            </a:pPr>
            <a:r>
              <a:rPr lang="tr-TR" dirty="0"/>
              <a:t>   -Savaş güzergahı içindeki bazı yollar ile demiryollarının tamiratı ve onarılması için 16.000 lira ek ödenek verilmiştir.</a:t>
            </a:r>
          </a:p>
          <a:p>
            <a:pPr marL="0" indent="0" algn="just">
              <a:buNone/>
            </a:pPr>
            <a:r>
              <a:rPr lang="tr-TR" dirty="0"/>
              <a:t>   -Çıkarılan kararnameler ile </a:t>
            </a:r>
            <a:r>
              <a:rPr lang="tr-TR" dirty="0" err="1"/>
              <a:t>Kuvay</a:t>
            </a:r>
            <a:r>
              <a:rPr lang="tr-TR" dirty="0"/>
              <a:t>-i Milliye kuvvetleri askerlik kanununa tabi tutularak Milli Savunma Bakanlığına bağlanmış, bunların yiyecek, bakım ve onarım giderlerini Hükümet üstlenmiştir.</a:t>
            </a:r>
          </a:p>
          <a:p>
            <a:pPr marL="0" indent="0" algn="just">
              <a:buNone/>
            </a:pPr>
            <a:r>
              <a:rPr lang="tr-TR" dirty="0"/>
              <a:t>   -Ankara, Kastamonu, İnebolu yolunun tamiri için Bayındırlık Bakanlığına 16.000 lira ödenek aktarılmıştır.</a:t>
            </a:r>
          </a:p>
          <a:p>
            <a:pPr marL="0" indent="0" algn="just">
              <a:buNone/>
            </a:pPr>
            <a:r>
              <a:rPr lang="tr-TR" dirty="0"/>
              <a:t>   -Yeni telgraf ve telefon hatlarının oluşturulması, basılı evrak ve kağıtların temin edilmesi amacıyla 45.000 lira ödenek ayrılmıştır.</a:t>
            </a:r>
          </a:p>
        </p:txBody>
      </p:sp>
    </p:spTree>
    <p:extLst>
      <p:ext uri="{BB962C8B-B14F-4D97-AF65-F5344CB8AC3E}">
        <p14:creationId xmlns:p14="http://schemas.microsoft.com/office/powerpoint/2010/main" val="312169330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AACC12B-4F53-9544-AFB7-9266150950D9}"/>
              </a:ext>
            </a:extLst>
          </p:cNvPr>
          <p:cNvSpPr>
            <a:spLocks noGrp="1"/>
          </p:cNvSpPr>
          <p:nvPr>
            <p:ph type="title"/>
          </p:nvPr>
        </p:nvSpPr>
        <p:spPr>
          <a:xfrm>
            <a:off x="140679" y="365126"/>
            <a:ext cx="11943471" cy="1111983"/>
          </a:xfrm>
        </p:spPr>
        <p:txBody>
          <a:bodyPr>
            <a:normAutofit/>
          </a:bodyPr>
          <a:lstStyle/>
          <a:p>
            <a:pPr algn="ctr"/>
            <a:r>
              <a:rPr lang="tr-TR" sz="3600" b="1" dirty="0"/>
              <a:t>Düzenli Ordu’ya Geçiş İhtiyacı </a:t>
            </a:r>
            <a:br>
              <a:rPr lang="tr-TR" sz="3600" b="1" dirty="0"/>
            </a:br>
            <a:r>
              <a:rPr lang="tr-TR" sz="3600" b="1" dirty="0"/>
              <a:t>Ordunun Donatım ve Lojistiğinin Sağlanması</a:t>
            </a:r>
          </a:p>
        </p:txBody>
      </p:sp>
      <p:sp>
        <p:nvSpPr>
          <p:cNvPr id="3" name="İçerik Yer Tutucusu 2">
            <a:extLst>
              <a:ext uri="{FF2B5EF4-FFF2-40B4-BE49-F238E27FC236}">
                <a16:creationId xmlns:a16="http://schemas.microsoft.com/office/drawing/2014/main" id="{66C0DA82-FE8C-AAD0-B56D-F61C70F9BD3C}"/>
              </a:ext>
            </a:extLst>
          </p:cNvPr>
          <p:cNvSpPr>
            <a:spLocks noGrp="1"/>
          </p:cNvSpPr>
          <p:nvPr>
            <p:ph idx="1"/>
          </p:nvPr>
        </p:nvSpPr>
        <p:spPr>
          <a:xfrm>
            <a:off x="107852" y="1477112"/>
            <a:ext cx="11976296" cy="5247249"/>
          </a:xfrm>
        </p:spPr>
        <p:txBody>
          <a:bodyPr>
            <a:normAutofit lnSpcReduction="10000"/>
          </a:bodyPr>
          <a:lstStyle/>
          <a:p>
            <a:pPr marL="0" indent="0" algn="just">
              <a:buNone/>
            </a:pPr>
            <a:r>
              <a:rPr lang="tr-TR" dirty="0"/>
              <a:t> </a:t>
            </a:r>
            <a:r>
              <a:rPr lang="tr-TR" dirty="0" err="1"/>
              <a:t>B.M.M’nin</a:t>
            </a:r>
            <a:r>
              <a:rPr lang="tr-TR" dirty="0"/>
              <a:t> açılmasıyla Genelkurmay Başkanlığı kurulmuş, hükümete bağlanmıştır. </a:t>
            </a:r>
            <a:r>
              <a:rPr lang="tr-TR" dirty="0" err="1"/>
              <a:t>Kuvay</a:t>
            </a:r>
            <a:r>
              <a:rPr lang="tr-TR" dirty="0"/>
              <a:t>-i Milliye kuvvetleri düzenli ordunun içine dahil edilerek, bunlara alay ve tabur numaraları verilmiş, milis alayları şeklinde olmakla beraber düzenli ordu esasına göre yönetilmeye başlanmıştır.</a:t>
            </a:r>
          </a:p>
          <a:p>
            <a:pPr marL="0" indent="0" algn="just">
              <a:buNone/>
            </a:pPr>
            <a:r>
              <a:rPr lang="tr-TR" dirty="0"/>
              <a:t>  </a:t>
            </a:r>
            <a:r>
              <a:rPr lang="tr-TR" dirty="0" err="1"/>
              <a:t>B.M.M’si</a:t>
            </a:r>
            <a:r>
              <a:rPr lang="tr-TR" dirty="0"/>
              <a:t> 2 Mayıs 1920’de Bakanlar Kurulunu seçmiş, Milli Savunma Bakanlığına Fevzi Paşa(Çakmak) getirilmiştir. Fevzi Paşa 29 Mayıs 1920’de meclisteki bütçe görüşmeleri sırasında ordunun durumunu «biz yeni erleri kışlalarda toplu eğitim yaptırmadan iaşe ve giyeceklerini sağlamadan, üzerlerindeki milli kıyafetlerle sevke mecbur oluyoruz. Bütün nizamiye birliklerimizi kolordu bünyesinde toplayacağız. Sonuç almak için düzenli ordu birliklerine ihtiyaç vardır.»</a:t>
            </a:r>
          </a:p>
          <a:p>
            <a:pPr marL="0" indent="0" algn="just">
              <a:buNone/>
            </a:pPr>
            <a:r>
              <a:rPr lang="tr-TR" dirty="0"/>
              <a:t>   Bu amaçla; Karadeniz kıyısından Ankara yönüne, Marmara deniz kıyısından Ankara yönüne, Doğudan Ankara yönüne, El cezire cephesinden Ankara yönüne, Diyarbakır-Elazığ-Malatya-Sivas ana istikametleri üzerinde menzil teşkilatları kurulmaya başlanmıştır.</a:t>
            </a:r>
          </a:p>
        </p:txBody>
      </p:sp>
    </p:spTree>
    <p:extLst>
      <p:ext uri="{BB962C8B-B14F-4D97-AF65-F5344CB8AC3E}">
        <p14:creationId xmlns:p14="http://schemas.microsoft.com/office/powerpoint/2010/main" val="283098616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0A3794F-DA54-1612-92E5-B09C7C2659AD}"/>
              </a:ext>
            </a:extLst>
          </p:cNvPr>
          <p:cNvSpPr>
            <a:spLocks noGrp="1"/>
          </p:cNvSpPr>
          <p:nvPr>
            <p:ph type="title"/>
          </p:nvPr>
        </p:nvSpPr>
        <p:spPr>
          <a:xfrm>
            <a:off x="98474" y="182882"/>
            <a:ext cx="12093527" cy="239151"/>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6CB4B045-1E11-9822-7A31-E451F9C6BBF4}"/>
              </a:ext>
            </a:extLst>
          </p:cNvPr>
          <p:cNvSpPr>
            <a:spLocks noGrp="1"/>
          </p:cNvSpPr>
          <p:nvPr>
            <p:ph idx="1"/>
          </p:nvPr>
        </p:nvSpPr>
        <p:spPr>
          <a:xfrm>
            <a:off x="98473" y="633045"/>
            <a:ext cx="11985675" cy="6224955"/>
          </a:xfrm>
        </p:spPr>
        <p:txBody>
          <a:bodyPr>
            <a:normAutofit lnSpcReduction="10000"/>
          </a:bodyPr>
          <a:lstStyle/>
          <a:p>
            <a:pPr marL="0" indent="0" algn="just">
              <a:buNone/>
            </a:pPr>
            <a:r>
              <a:rPr lang="tr-TR" dirty="0"/>
              <a:t>   Yunan ordusu 22 Haziran 1920 günü genel bir taarruza geçmiş, milli kuvvetler ve 3 tümenimiz geri çekilmek zorunda kalmıştır. Yunanlılar Bursa-Uşak-Sarayköy hattını işgal etmişlerdir.</a:t>
            </a:r>
          </a:p>
          <a:p>
            <a:pPr marL="0" indent="0" algn="just">
              <a:buNone/>
            </a:pPr>
            <a:r>
              <a:rPr lang="tr-TR" dirty="0"/>
              <a:t>   Ordu birlikleri 25 Haziran 1920’de teşkilatlandırılarak, batıdaki birlikler «Batı Cephesi» adı altında birleştirilmiştir. Bu cepheye ordu komutanı sıfatıyla Ali Fuat Paşa getirilmiştir.</a:t>
            </a:r>
          </a:p>
          <a:p>
            <a:pPr marL="0" indent="0" algn="just">
              <a:buNone/>
            </a:pPr>
            <a:r>
              <a:rPr lang="tr-TR" dirty="0"/>
              <a:t>   Milli Mücadeleye katılmak isteyen subay, asker ve sivil kişilerin Anadolu’ya geçirilmesi çalışmaları, Mustafa Kemal Paşanın emriyle Kurmay Yüzbaşı Neşet Bey tarafından kurulan «Hamza Grubu» yürütmüştür. Bu grup deşifre olunca bir süre «Mücahit» daha sonra «Muharip» en son «Felah» ismini almış ve Milli Mücadele boyunca bu isimle anılmıştır. </a:t>
            </a:r>
          </a:p>
          <a:p>
            <a:pPr marL="0" indent="0" algn="just">
              <a:buNone/>
            </a:pPr>
            <a:r>
              <a:rPr lang="tr-TR" dirty="0"/>
              <a:t>   Anadolu’ya malzeme göndermek amacıyla diğer gruplar tarafından da çok önemli görevler üstlenmiştir. Kuşkusuz bu görevler Anadolu Hükümetinin emir ve talimatlarıyla yürütülmüştür.</a:t>
            </a:r>
          </a:p>
          <a:p>
            <a:pPr marL="0" indent="0" algn="just">
              <a:buNone/>
            </a:pPr>
            <a:endParaRPr lang="tr-TR" dirty="0"/>
          </a:p>
          <a:p>
            <a:pPr marL="0" indent="0" algn="just">
              <a:buNone/>
            </a:pPr>
            <a:r>
              <a:rPr lang="tr-TR" dirty="0"/>
              <a:t>   </a:t>
            </a:r>
          </a:p>
        </p:txBody>
      </p:sp>
    </p:spTree>
    <p:extLst>
      <p:ext uri="{BB962C8B-B14F-4D97-AF65-F5344CB8AC3E}">
        <p14:creationId xmlns:p14="http://schemas.microsoft.com/office/powerpoint/2010/main" val="1718943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9BC3EC4-1667-BA6F-2A91-53E792CA74B2}"/>
              </a:ext>
            </a:extLst>
          </p:cNvPr>
          <p:cNvSpPr>
            <a:spLocks noGrp="1"/>
          </p:cNvSpPr>
          <p:nvPr>
            <p:ph type="title"/>
          </p:nvPr>
        </p:nvSpPr>
        <p:spPr>
          <a:xfrm>
            <a:off x="417285" y="231913"/>
            <a:ext cx="11075505" cy="315912"/>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2F53D698-563C-3288-929A-549DA7075963}"/>
              </a:ext>
            </a:extLst>
          </p:cNvPr>
          <p:cNvSpPr>
            <a:spLocks noGrp="1"/>
          </p:cNvSpPr>
          <p:nvPr>
            <p:ph idx="1"/>
          </p:nvPr>
        </p:nvSpPr>
        <p:spPr>
          <a:xfrm>
            <a:off x="308114" y="681039"/>
            <a:ext cx="11605591" cy="5945048"/>
          </a:xfrm>
        </p:spPr>
        <p:txBody>
          <a:bodyPr>
            <a:normAutofit lnSpcReduction="10000"/>
          </a:bodyPr>
          <a:lstStyle/>
          <a:p>
            <a:pPr marL="0" indent="0" algn="just">
              <a:buNone/>
            </a:pPr>
            <a:r>
              <a:rPr lang="tr-TR" dirty="0"/>
              <a:t>-Ordunun kadro dışında kalan fazla silah ve cephaneler kullanılmaması için toplanmıştır. Piyade tüfeklerinin mekanizmaları, makine tüfeklerinin kapak takımları, top kamaları sökülerek itilaf devletlerinin gözetimindeki depolara kaldırılmıştır.</a:t>
            </a:r>
          </a:p>
          <a:p>
            <a:pPr marL="0" indent="0" algn="just">
              <a:buNone/>
            </a:pPr>
            <a:r>
              <a:rPr lang="tr-TR" dirty="0"/>
              <a:t>-1919/Ekim ayında Anadolu’da işgal bölgeleri dışında kalan birliklerde; </a:t>
            </a:r>
          </a:p>
          <a:p>
            <a:pPr marL="0" indent="0" algn="just">
              <a:buNone/>
            </a:pPr>
            <a:r>
              <a:rPr lang="tr-TR" dirty="0"/>
              <a:t>   115.914 adet tüfek, 290 makineli tüfek, 152 top,</a:t>
            </a:r>
          </a:p>
          <a:p>
            <a:pPr marL="0" indent="0" algn="just">
              <a:buNone/>
            </a:pPr>
            <a:r>
              <a:rPr lang="tr-TR" dirty="0"/>
              <a:t>    12.317.450 piyade cephanesi, 248.958 atım topçu cephanesi bulunmaktadır</a:t>
            </a:r>
          </a:p>
          <a:p>
            <a:pPr marL="0" indent="0" algn="just">
              <a:buNone/>
            </a:pPr>
            <a:r>
              <a:rPr lang="tr-TR" dirty="0"/>
              <a:t>-Deniz Kuvvetleri Birinci Dünya Savaşı boyunca yıpranmış olup erleri de terhis edildiği için bakım dahi yapılamamaktadır. Zaten mevcut gemiler de mütareke hükümleri gereği devre dışı bırakıldığından kullanılabilir değildir.</a:t>
            </a:r>
          </a:p>
          <a:p>
            <a:pPr marL="0" indent="0" algn="just">
              <a:buNone/>
            </a:pPr>
            <a:r>
              <a:rPr lang="tr-TR" dirty="0"/>
              <a:t>-Hava birliklerine gelince; İstanbul istasyonunda bulunan eğitim, keşif ve av maksatlı 45 uçaktan 4 tanesi kısa bir sürede uçabilecek durumdadır. Diğerleri gayri faaldir. İzmir Gaziemir’de 8 uçak, Güzelyalı’da 2-3 uçak vardır. Konya’da 4’ü keşif, 13’ü av toplam 17 uçak olup çoğu uçamaz durumdadır. Ayrıca Erzurum’da 13 adet keşif ve av uçağı olup hepsi gayri faaldir.</a:t>
            </a:r>
          </a:p>
        </p:txBody>
      </p:sp>
    </p:spTree>
    <p:extLst>
      <p:ext uri="{BB962C8B-B14F-4D97-AF65-F5344CB8AC3E}">
        <p14:creationId xmlns:p14="http://schemas.microsoft.com/office/powerpoint/2010/main" val="83595790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157E09-1FCD-7952-43F2-FE84129E83DA}"/>
              </a:ext>
            </a:extLst>
          </p:cNvPr>
          <p:cNvSpPr>
            <a:spLocks noGrp="1"/>
          </p:cNvSpPr>
          <p:nvPr>
            <p:ph type="title"/>
          </p:nvPr>
        </p:nvSpPr>
        <p:spPr>
          <a:xfrm>
            <a:off x="126611" y="196949"/>
            <a:ext cx="11915335" cy="745587"/>
          </a:xfrm>
        </p:spPr>
        <p:txBody>
          <a:bodyPr>
            <a:normAutofit/>
          </a:bodyPr>
          <a:lstStyle/>
          <a:p>
            <a:pPr algn="ctr"/>
            <a:r>
              <a:rPr lang="tr-TR" sz="3600" b="1" dirty="0"/>
              <a:t>Batı Cephesi</a:t>
            </a:r>
          </a:p>
        </p:txBody>
      </p:sp>
      <p:sp>
        <p:nvSpPr>
          <p:cNvPr id="3" name="İçerik Yer Tutucusu 2">
            <a:extLst>
              <a:ext uri="{FF2B5EF4-FFF2-40B4-BE49-F238E27FC236}">
                <a16:creationId xmlns:a16="http://schemas.microsoft.com/office/drawing/2014/main" id="{314FCA21-D4F2-6727-F2A4-6BCD1E9DC0B5}"/>
              </a:ext>
            </a:extLst>
          </p:cNvPr>
          <p:cNvSpPr>
            <a:spLocks noGrp="1"/>
          </p:cNvSpPr>
          <p:nvPr>
            <p:ph idx="1"/>
          </p:nvPr>
        </p:nvSpPr>
        <p:spPr>
          <a:xfrm>
            <a:off x="150056" y="942537"/>
            <a:ext cx="11891888" cy="5915465"/>
          </a:xfrm>
        </p:spPr>
        <p:txBody>
          <a:bodyPr/>
          <a:lstStyle/>
          <a:p>
            <a:pPr marL="0" indent="0" algn="just">
              <a:buNone/>
            </a:pPr>
            <a:r>
              <a:rPr lang="tr-TR" dirty="0"/>
              <a:t>   Batı cephesi birliklerinin ikmalini sağlamak üzere 8 Eylül 1920’de MSB tarafından Kayseri-Ankara ve Kayseri-Sivas arasında iki adet hat menzil komutanlığı oluşturulmuştur.</a:t>
            </a:r>
          </a:p>
          <a:p>
            <a:pPr marL="0" indent="0" algn="just">
              <a:buNone/>
            </a:pPr>
            <a:r>
              <a:rPr lang="tr-TR" dirty="0"/>
              <a:t>   Batı cephesinde erzak ambarı bulunan şehirler Ankara, Eskişehir, Kütahya, Afyon ve Konya vilayetleridir.  </a:t>
            </a:r>
            <a:r>
              <a:rPr lang="tr-TR" dirty="0" err="1"/>
              <a:t>Erzakların</a:t>
            </a:r>
            <a:r>
              <a:rPr lang="tr-TR" dirty="0"/>
              <a:t> bir kısmı Polatlı, Eskişehir’de, diğer kısmı ise Afyon, Konya ve Burdur’da ambarlarda depolanmıştır.</a:t>
            </a:r>
          </a:p>
          <a:p>
            <a:pPr marL="0" indent="0" algn="just">
              <a:buNone/>
            </a:pPr>
            <a:r>
              <a:rPr lang="tr-TR" dirty="0"/>
              <a:t>   MSB Levazım Dairesi Batı cephesinin ihtiyacı olan giyim eşyalarını 1920 Ağustos ayında sağlamaya çalışmıştır. Dairenin elinde dokuma ve yapımevi olmadığından satın alma ya da kontrata bağlama yoluyla tedarikleri sağlanmıştır.</a:t>
            </a:r>
          </a:p>
        </p:txBody>
      </p:sp>
    </p:spTree>
    <p:extLst>
      <p:ext uri="{BB962C8B-B14F-4D97-AF65-F5344CB8AC3E}">
        <p14:creationId xmlns:p14="http://schemas.microsoft.com/office/powerpoint/2010/main" val="377169545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EEA99E0-3B82-6A68-9C6C-943FE53D14AD}"/>
              </a:ext>
            </a:extLst>
          </p:cNvPr>
          <p:cNvSpPr>
            <a:spLocks noGrp="1"/>
          </p:cNvSpPr>
          <p:nvPr>
            <p:ph type="title"/>
          </p:nvPr>
        </p:nvSpPr>
        <p:spPr>
          <a:xfrm>
            <a:off x="126611" y="154749"/>
            <a:ext cx="11957539" cy="526291"/>
          </a:xfrm>
        </p:spPr>
        <p:txBody>
          <a:bodyPr>
            <a:normAutofit fontScale="90000"/>
          </a:bodyPr>
          <a:lstStyle/>
          <a:p>
            <a:pPr algn="ctr"/>
            <a:r>
              <a:rPr lang="tr-TR" b="1" dirty="0"/>
              <a:t>Güney Cephesi</a:t>
            </a:r>
          </a:p>
        </p:txBody>
      </p:sp>
      <p:sp>
        <p:nvSpPr>
          <p:cNvPr id="3" name="İçerik Yer Tutucusu 2">
            <a:extLst>
              <a:ext uri="{FF2B5EF4-FFF2-40B4-BE49-F238E27FC236}">
                <a16:creationId xmlns:a16="http://schemas.microsoft.com/office/drawing/2014/main" id="{524BF500-99E7-CA0E-C6B1-91052FDFF2C7}"/>
              </a:ext>
            </a:extLst>
          </p:cNvPr>
          <p:cNvSpPr>
            <a:spLocks noGrp="1"/>
          </p:cNvSpPr>
          <p:nvPr>
            <p:ph idx="1"/>
          </p:nvPr>
        </p:nvSpPr>
        <p:spPr>
          <a:xfrm>
            <a:off x="126611" y="681040"/>
            <a:ext cx="11938781" cy="6022217"/>
          </a:xfrm>
        </p:spPr>
        <p:txBody>
          <a:bodyPr/>
          <a:lstStyle/>
          <a:p>
            <a:pPr marL="0" indent="0" algn="just">
              <a:buNone/>
            </a:pPr>
            <a:r>
              <a:rPr lang="tr-TR" dirty="0"/>
              <a:t>   Genellikle Ermenilerden oluşan Fransız birlikleri, 20 Ocak 1920’de başlayan halk direnişi sonucunda Maraş Bölgesinden geri çekilmişlerdir. Urfa bölgesinde başlayan milli mücadele ve silahlı direnişlerden sonuç alınmış, Fransız birlikleri 11 Nisan 1920 tarihinden itibaren bölgeyi terk etmeye başlamışlardır.</a:t>
            </a:r>
          </a:p>
          <a:p>
            <a:pPr marL="0" indent="0" algn="just">
              <a:buNone/>
            </a:pPr>
            <a:r>
              <a:rPr lang="tr-TR" dirty="0"/>
              <a:t>   Antep’te Fransızlara karşı 1920 Nisan’da başlayan ve devam eden silahlı direniş, 1921 Şubat ayına kadar devam etmiş, saldırılara dayanamayan şehir Fransızlara teslim olmuştur. Bu kuşatma sırasında halk yiyecek bulamamış, ot kökü ve ağaç kabuğu ile acı zerdali çekirdeğini tatlandırarak yemek zorunda kalmışlardır.</a:t>
            </a:r>
          </a:p>
          <a:p>
            <a:pPr marL="0" indent="0" algn="just">
              <a:buNone/>
            </a:pPr>
            <a:r>
              <a:rPr lang="tr-TR" dirty="0"/>
              <a:t>   Nihayet 20 Ekim 1921’de </a:t>
            </a:r>
            <a:r>
              <a:rPr lang="tr-TR" dirty="0" err="1"/>
              <a:t>Fransız’larla</a:t>
            </a:r>
            <a:r>
              <a:rPr lang="tr-TR" dirty="0"/>
              <a:t> yapılan Ankara anlaşması sonucunda Antep ve Adana bölgesi düşman işgalinden kurtulmuş ve Güney cephesindeki savaşlar sona ermiştir.</a:t>
            </a:r>
          </a:p>
        </p:txBody>
      </p:sp>
    </p:spTree>
    <p:extLst>
      <p:ext uri="{BB962C8B-B14F-4D97-AF65-F5344CB8AC3E}">
        <p14:creationId xmlns:p14="http://schemas.microsoft.com/office/powerpoint/2010/main" val="301262788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B1E23B-B06B-8111-B6C4-91CB254F23CA}"/>
              </a:ext>
            </a:extLst>
          </p:cNvPr>
          <p:cNvSpPr>
            <a:spLocks noGrp="1"/>
          </p:cNvSpPr>
          <p:nvPr>
            <p:ph type="title"/>
          </p:nvPr>
        </p:nvSpPr>
        <p:spPr>
          <a:xfrm>
            <a:off x="154747" y="126613"/>
            <a:ext cx="12037255" cy="675249"/>
          </a:xfrm>
        </p:spPr>
        <p:txBody>
          <a:bodyPr>
            <a:normAutofit fontScale="90000"/>
          </a:bodyPr>
          <a:lstStyle/>
          <a:p>
            <a:pPr algn="ctr"/>
            <a:r>
              <a:rPr lang="tr-TR" b="1" dirty="0"/>
              <a:t>Doğu Cephesi</a:t>
            </a:r>
          </a:p>
        </p:txBody>
      </p:sp>
      <p:sp>
        <p:nvSpPr>
          <p:cNvPr id="3" name="İçerik Yer Tutucusu 2">
            <a:extLst>
              <a:ext uri="{FF2B5EF4-FFF2-40B4-BE49-F238E27FC236}">
                <a16:creationId xmlns:a16="http://schemas.microsoft.com/office/drawing/2014/main" id="{390DD630-531A-2EC7-F170-20A898C0AE9A}"/>
              </a:ext>
            </a:extLst>
          </p:cNvPr>
          <p:cNvSpPr>
            <a:spLocks noGrp="1"/>
          </p:cNvSpPr>
          <p:nvPr>
            <p:ph idx="1"/>
          </p:nvPr>
        </p:nvSpPr>
        <p:spPr>
          <a:xfrm>
            <a:off x="154747" y="801860"/>
            <a:ext cx="11882509" cy="5929533"/>
          </a:xfrm>
        </p:spPr>
        <p:txBody>
          <a:bodyPr/>
          <a:lstStyle/>
          <a:p>
            <a:pPr marL="0" indent="0" algn="just">
              <a:buNone/>
            </a:pPr>
            <a:r>
              <a:rPr lang="tr-TR" dirty="0"/>
              <a:t>   Bölgedeki tek düzenli ordu 15. Kolordu olup, komutanı Kazım Karabekir Paşa’dır. Paşa kararlı bir tutumla bölgesindeki silahları İngilizlere teslim etmemiştir. Doğu cephesi tamamen 1 Dünya Savaşından kalan eşya ve yiyecek stoklarını kullanarak, düşmandan ele geçirdiği silah ve cephaneleri temin ederek ve halkın yardımlarıyla ayakta durmaya çalışmıştır. </a:t>
            </a:r>
          </a:p>
          <a:p>
            <a:pPr marL="0" indent="0" algn="just">
              <a:buNone/>
            </a:pPr>
            <a:r>
              <a:rPr lang="tr-TR" dirty="0"/>
              <a:t>   Daha sonra 23 Şubat 1921’de Doğu Cephesindeki Türk birlikleri Ardahan’ı topraklarımıza dahil etmiş, 16 Mart 1921’de Anadolu Hükümeti ile Rusya arasında Moskova anlaşması, 13 Ekim 1921’de Anadolu Hükümeti ile Kafkas Cumhuriyeti (Ermenistan, Gürcistan ve Azerbaycan) ve Rusya arasında yapılan Kars anlaşması ile Doğu cephesindeki çatışmalar sona ermiş, Doğu cephesi Batı cephesini destek verecek hale gelmiştir.</a:t>
            </a:r>
          </a:p>
        </p:txBody>
      </p:sp>
    </p:spTree>
    <p:extLst>
      <p:ext uri="{BB962C8B-B14F-4D97-AF65-F5344CB8AC3E}">
        <p14:creationId xmlns:p14="http://schemas.microsoft.com/office/powerpoint/2010/main" val="207008363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9419F88-D302-A62C-0C35-2A300FBCBD7C}"/>
              </a:ext>
            </a:extLst>
          </p:cNvPr>
          <p:cNvSpPr>
            <a:spLocks noGrp="1"/>
          </p:cNvSpPr>
          <p:nvPr>
            <p:ph type="title"/>
          </p:nvPr>
        </p:nvSpPr>
        <p:spPr>
          <a:xfrm>
            <a:off x="112542" y="196950"/>
            <a:ext cx="11971607" cy="1125415"/>
          </a:xfrm>
        </p:spPr>
        <p:txBody>
          <a:bodyPr>
            <a:normAutofit/>
          </a:bodyPr>
          <a:lstStyle/>
          <a:p>
            <a:pPr algn="ctr"/>
            <a:r>
              <a:rPr lang="tr-TR" sz="3600" b="1" dirty="0"/>
              <a:t>Düzenli Ordunun Teşkilatlanması </a:t>
            </a:r>
            <a:br>
              <a:rPr lang="tr-TR" sz="3600" b="1" dirty="0"/>
            </a:br>
            <a:r>
              <a:rPr lang="tr-TR" sz="3600" b="1" dirty="0"/>
              <a:t>ve </a:t>
            </a:r>
            <a:r>
              <a:rPr lang="tr-TR" sz="3600" b="1" dirty="0" err="1"/>
              <a:t>Kuvay</a:t>
            </a:r>
            <a:r>
              <a:rPr lang="tr-TR" sz="3600" b="1" dirty="0"/>
              <a:t>-i </a:t>
            </a:r>
            <a:r>
              <a:rPr lang="tr-TR" sz="3600" b="1" dirty="0" err="1"/>
              <a:t>Milliyenin</a:t>
            </a:r>
            <a:r>
              <a:rPr lang="tr-TR" sz="3600" b="1" dirty="0"/>
              <a:t> Tasfiye Süreci</a:t>
            </a:r>
          </a:p>
        </p:txBody>
      </p:sp>
      <p:sp>
        <p:nvSpPr>
          <p:cNvPr id="3" name="İçerik Yer Tutucusu 2">
            <a:extLst>
              <a:ext uri="{FF2B5EF4-FFF2-40B4-BE49-F238E27FC236}">
                <a16:creationId xmlns:a16="http://schemas.microsoft.com/office/drawing/2014/main" id="{39D4D2B5-840F-F17E-3DE8-00C63900B6CD}"/>
              </a:ext>
            </a:extLst>
          </p:cNvPr>
          <p:cNvSpPr>
            <a:spLocks noGrp="1"/>
          </p:cNvSpPr>
          <p:nvPr>
            <p:ph idx="1"/>
          </p:nvPr>
        </p:nvSpPr>
        <p:spPr>
          <a:xfrm>
            <a:off x="107853" y="1322363"/>
            <a:ext cx="11971607" cy="5338688"/>
          </a:xfrm>
        </p:spPr>
        <p:txBody>
          <a:bodyPr/>
          <a:lstStyle/>
          <a:p>
            <a:pPr marL="0" indent="0" algn="just">
              <a:buNone/>
            </a:pPr>
            <a:r>
              <a:rPr lang="tr-TR" b="1" dirty="0"/>
              <a:t>   </a:t>
            </a:r>
            <a:r>
              <a:rPr lang="tr-TR" dirty="0" err="1"/>
              <a:t>B.M.M’si</a:t>
            </a:r>
            <a:r>
              <a:rPr lang="tr-TR" dirty="0"/>
              <a:t> hükümeti 24-25 tarihlerinde yayınladığı bir genelge ile düzenli orduya geçişle ilgili kararlar almasına rağmen, gerek Çerkez Ethem ve taraftarları gerekse milletvekillerinden bazılarının karşı çıkması nedeniyle bu kararların tam manasıyla uygulandığını söyleyemeyiz. </a:t>
            </a:r>
          </a:p>
          <a:p>
            <a:pPr marL="0" indent="0" algn="just">
              <a:buNone/>
            </a:pPr>
            <a:r>
              <a:rPr lang="tr-TR" dirty="0"/>
              <a:t>   Batı cephesi komutanı Ali Fuat Paşa, Çerkez Ethem’in etkisinde kalarak, halkın ve ordunun moralini artırmak amacıyla, 13 Ekim 1920’de Genelkurmay Başkanlığından Gediz bölgesinde tek başına bulunan bir yunan tümenine taarruz izni istemiş, Genelkurmay başkanı Albay İsmet ordunun lojistik v e personelin yetersiz olduğunu bildirerek taarruza izin vermemiştir. </a:t>
            </a:r>
          </a:p>
          <a:p>
            <a:pPr marL="0" indent="0" algn="just">
              <a:buNone/>
            </a:pPr>
            <a:r>
              <a:rPr lang="tr-TR" dirty="0"/>
              <a:t>   Ali Fuat Paşa Çerkez Ethem ile anlaşarak 24 Ekim 1920’de Gediz’e taarruz kararı almıştır. Ordu ve Çerkez Ethem’in milis kuvvetleriyle yapılan taarruz sonucunda Türk kuvvetleri Gediz’de yenilerek geri çekilmek zorunda kalmıştır.</a:t>
            </a:r>
          </a:p>
        </p:txBody>
      </p:sp>
    </p:spTree>
    <p:extLst>
      <p:ext uri="{BB962C8B-B14F-4D97-AF65-F5344CB8AC3E}">
        <p14:creationId xmlns:p14="http://schemas.microsoft.com/office/powerpoint/2010/main" val="52446194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B4CADD9-0C08-B611-EFA9-D19C37586E75}"/>
              </a:ext>
            </a:extLst>
          </p:cNvPr>
          <p:cNvSpPr>
            <a:spLocks noGrp="1"/>
          </p:cNvSpPr>
          <p:nvPr>
            <p:ph type="title"/>
          </p:nvPr>
        </p:nvSpPr>
        <p:spPr>
          <a:xfrm>
            <a:off x="126611" y="98477"/>
            <a:ext cx="12065391" cy="239151"/>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3A5094B9-C9D5-7F41-9A2E-9DC104485A06}"/>
              </a:ext>
            </a:extLst>
          </p:cNvPr>
          <p:cNvSpPr>
            <a:spLocks noGrp="1"/>
          </p:cNvSpPr>
          <p:nvPr>
            <p:ph idx="1"/>
          </p:nvPr>
        </p:nvSpPr>
        <p:spPr>
          <a:xfrm>
            <a:off x="126611" y="548641"/>
            <a:ext cx="11957539" cy="6210884"/>
          </a:xfrm>
        </p:spPr>
        <p:txBody>
          <a:bodyPr/>
          <a:lstStyle/>
          <a:p>
            <a:pPr marL="0" indent="0" algn="just">
              <a:buNone/>
            </a:pPr>
            <a:r>
              <a:rPr lang="tr-TR" dirty="0"/>
              <a:t>   Yunan ordusu bu taarruza karşılık Bursa’dan saldırıya geçmiş ve Yenişehir ve İnegöl’ü işgal etmiştir. Netice itibariyle Türk kuvvetleri Dumlupınar yamaçlarına çekilerek yenilgiyi kabul etmiştir. Sonuçta Ali Fuat Paşa Batı cephesi komutanlığından alınarak, Moskova’ya elçi olarak atanmıştır.</a:t>
            </a:r>
          </a:p>
          <a:p>
            <a:pPr marL="0" indent="0" algn="just">
              <a:buNone/>
            </a:pPr>
            <a:r>
              <a:rPr lang="tr-TR" dirty="0"/>
              <a:t>   Çerkez Ethem ve taraftarlarının kendi başlarına hareket etme istekleri, ordu teşkilatına geçmeyi kabul etmemeleri, bu konuda direnç göstermeleri üzerine 27 Aralık 1920’de yayınlanan emirle </a:t>
            </a:r>
            <a:r>
              <a:rPr lang="tr-TR" dirty="0" err="1"/>
              <a:t>Kuvay</a:t>
            </a:r>
            <a:r>
              <a:rPr lang="tr-TR" dirty="0"/>
              <a:t>-i Milliye teşkilatına son verilmiş, tamamen düzenli orduya geçilmiştir.</a:t>
            </a:r>
          </a:p>
          <a:p>
            <a:pPr marL="0" indent="0" algn="just">
              <a:buNone/>
            </a:pPr>
            <a:r>
              <a:rPr lang="tr-TR" dirty="0"/>
              <a:t>    Çerkez Ethem bu gelişmeler üzerine bildiri yayınlayarak açıkça isyan etmiştir. Bunun üzerine ordu, Çerkez Ethem birliklerine karşı harekete geçmiş, Çerkez Ethem komutasındaki subay ve askerlerin bir kısmı düzenli orduya katılmış, bir kısmı çatışmalarla geri çekilerek dağılmışlardır.</a:t>
            </a:r>
          </a:p>
          <a:p>
            <a:pPr marL="0" indent="0" algn="just">
              <a:buNone/>
            </a:pPr>
            <a:r>
              <a:rPr lang="tr-TR" dirty="0"/>
              <a:t>   Milli müfrezelerin düzenli ordu birlikleri haline getirilmesiyle fiili olarak düzenli orduya katılım sağlanmıştır.</a:t>
            </a:r>
          </a:p>
        </p:txBody>
      </p:sp>
    </p:spTree>
    <p:extLst>
      <p:ext uri="{BB962C8B-B14F-4D97-AF65-F5344CB8AC3E}">
        <p14:creationId xmlns:p14="http://schemas.microsoft.com/office/powerpoint/2010/main" val="31964888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66BA40D-D5BA-2C33-EF3D-D912CF44F697}"/>
              </a:ext>
            </a:extLst>
          </p:cNvPr>
          <p:cNvSpPr>
            <a:spLocks noGrp="1"/>
          </p:cNvSpPr>
          <p:nvPr>
            <p:ph type="title"/>
          </p:nvPr>
        </p:nvSpPr>
        <p:spPr>
          <a:xfrm>
            <a:off x="196949" y="168814"/>
            <a:ext cx="11995052" cy="872196"/>
          </a:xfrm>
        </p:spPr>
        <p:txBody>
          <a:bodyPr>
            <a:noAutofit/>
          </a:bodyPr>
          <a:lstStyle/>
          <a:p>
            <a:pPr algn="ctr"/>
            <a:r>
              <a:rPr lang="tr-TR" sz="4000" b="1" dirty="0"/>
              <a:t>İlk </a:t>
            </a:r>
            <a:r>
              <a:rPr lang="tr-TR" sz="4000" b="1" dirty="0" err="1"/>
              <a:t>B.B.M’si</a:t>
            </a:r>
            <a:r>
              <a:rPr lang="tr-TR" sz="4000" b="1" dirty="0"/>
              <a:t> Bütçesi ve </a:t>
            </a:r>
            <a:br>
              <a:rPr lang="tr-TR" sz="4000" b="1" dirty="0"/>
            </a:br>
            <a:r>
              <a:rPr lang="tr-TR" sz="4000" b="1" dirty="0"/>
              <a:t>Kamu Gelir Giderlerinin Kaynakları</a:t>
            </a:r>
          </a:p>
        </p:txBody>
      </p:sp>
      <p:sp>
        <p:nvSpPr>
          <p:cNvPr id="3" name="İçerik Yer Tutucusu 2">
            <a:extLst>
              <a:ext uri="{FF2B5EF4-FFF2-40B4-BE49-F238E27FC236}">
                <a16:creationId xmlns:a16="http://schemas.microsoft.com/office/drawing/2014/main" id="{AB3C7192-6022-E9FB-BEE4-41FC819D721B}"/>
              </a:ext>
            </a:extLst>
          </p:cNvPr>
          <p:cNvSpPr>
            <a:spLocks noGrp="1"/>
          </p:cNvSpPr>
          <p:nvPr>
            <p:ph idx="1"/>
          </p:nvPr>
        </p:nvSpPr>
        <p:spPr>
          <a:xfrm>
            <a:off x="196949" y="1181688"/>
            <a:ext cx="11995052" cy="5507501"/>
          </a:xfrm>
        </p:spPr>
        <p:txBody>
          <a:bodyPr/>
          <a:lstStyle/>
          <a:p>
            <a:pPr marL="0" indent="0" algn="just">
              <a:buNone/>
            </a:pPr>
            <a:r>
              <a:rPr lang="tr-TR" dirty="0"/>
              <a:t>   1920 yılı bütçesi 3 Ocak 1921 günü </a:t>
            </a:r>
            <a:r>
              <a:rPr lang="tr-TR" dirty="0" err="1"/>
              <a:t>B.M.M’de</a:t>
            </a:r>
            <a:r>
              <a:rPr lang="tr-TR" dirty="0"/>
              <a:t> görüşmelere başlanmış, güç şart ve özelliklerde hazırlanmış bir bütçedir. Giderler 63.018.354 liradır. Gelirler ise 51.388.626 lira olup, farkın Osmanlı Bankasından avans alınmak ve hazineye ait taşınmazların satılmasıyla karşılanacağı, kanun dışı yardım toplanmayacağı, borçların savaştan sonra ödeneceği hüküm altına alınmıştır.</a:t>
            </a:r>
          </a:p>
          <a:p>
            <a:pPr marL="0" indent="0" algn="just">
              <a:buNone/>
            </a:pPr>
            <a:r>
              <a:rPr lang="tr-TR" dirty="0"/>
              <a:t>   Ağnam ve aşarın vergi gelirleri içindeki payı % 42 </a:t>
            </a:r>
            <a:r>
              <a:rPr lang="tr-TR" dirty="0" err="1"/>
              <a:t>dir</a:t>
            </a:r>
            <a:r>
              <a:rPr lang="tr-TR" dirty="0"/>
              <a:t>. Gümrük rüsumu payı ise % 22,6 </a:t>
            </a:r>
            <a:r>
              <a:rPr lang="tr-TR" dirty="0" err="1"/>
              <a:t>dır</a:t>
            </a:r>
            <a:r>
              <a:rPr lang="tr-TR" dirty="0"/>
              <a:t>. Diğer vergi gelirleri ise Arazi vergileri, </a:t>
            </a:r>
            <a:r>
              <a:rPr lang="tr-TR" dirty="0" err="1"/>
              <a:t>Temettüat</a:t>
            </a:r>
            <a:r>
              <a:rPr lang="tr-TR" dirty="0"/>
              <a:t> vergisi, tuz ve tütünden alınan vergileri kapsamaktadır. </a:t>
            </a:r>
          </a:p>
          <a:p>
            <a:pPr marL="0" indent="0" algn="just">
              <a:buNone/>
            </a:pPr>
            <a:r>
              <a:rPr lang="tr-TR" dirty="0"/>
              <a:t>   Özü itibariyle Osmanlı döneminde toplanan vergilerden pek farkının olmadığını, farkın ise vergi oranlarından kaynaklandığını söyleyebiliriz.</a:t>
            </a:r>
          </a:p>
        </p:txBody>
      </p:sp>
    </p:spTree>
    <p:extLst>
      <p:ext uri="{BB962C8B-B14F-4D97-AF65-F5344CB8AC3E}">
        <p14:creationId xmlns:p14="http://schemas.microsoft.com/office/powerpoint/2010/main" val="267816762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2AC4FA8-45BC-6C56-41F4-66A7CC11A19E}"/>
              </a:ext>
            </a:extLst>
          </p:cNvPr>
          <p:cNvSpPr>
            <a:spLocks noGrp="1"/>
          </p:cNvSpPr>
          <p:nvPr>
            <p:ph type="title"/>
          </p:nvPr>
        </p:nvSpPr>
        <p:spPr>
          <a:xfrm>
            <a:off x="182881" y="225086"/>
            <a:ext cx="11816863" cy="1055077"/>
          </a:xfrm>
        </p:spPr>
        <p:txBody>
          <a:bodyPr>
            <a:normAutofit fontScale="90000"/>
          </a:bodyPr>
          <a:lstStyle/>
          <a:p>
            <a:pPr algn="ctr"/>
            <a:r>
              <a:rPr lang="tr-TR" b="1" dirty="0"/>
              <a:t>Kurtuluş Savaşının Düzenli Ordu Dönemi, </a:t>
            </a:r>
            <a:br>
              <a:rPr lang="tr-TR" b="1" dirty="0"/>
            </a:br>
            <a:r>
              <a:rPr lang="tr-TR" b="1" dirty="0"/>
              <a:t>İhtiyaçlar ve Karşılanma Kaynakları</a:t>
            </a:r>
          </a:p>
        </p:txBody>
      </p:sp>
      <p:sp>
        <p:nvSpPr>
          <p:cNvPr id="3" name="İçerik Yer Tutucusu 2">
            <a:extLst>
              <a:ext uri="{FF2B5EF4-FFF2-40B4-BE49-F238E27FC236}">
                <a16:creationId xmlns:a16="http://schemas.microsoft.com/office/drawing/2014/main" id="{F1256C83-976C-5205-4860-E0332A7A1BC5}"/>
              </a:ext>
            </a:extLst>
          </p:cNvPr>
          <p:cNvSpPr>
            <a:spLocks noGrp="1"/>
          </p:cNvSpPr>
          <p:nvPr>
            <p:ph idx="1"/>
          </p:nvPr>
        </p:nvSpPr>
        <p:spPr>
          <a:xfrm>
            <a:off x="0" y="1434906"/>
            <a:ext cx="12192000" cy="5198012"/>
          </a:xfrm>
        </p:spPr>
        <p:txBody>
          <a:bodyPr/>
          <a:lstStyle/>
          <a:p>
            <a:pPr marL="0" indent="0" algn="just">
              <a:buNone/>
            </a:pPr>
            <a:r>
              <a:rPr lang="tr-TR" dirty="0"/>
              <a:t>   Bursa’nın ele geçirilmesi üzerine Anadolu’nun savunması, kara ve demiryolunun korunabilmesi için İnönü’de savunma hattı oluşturulmuştur. Zira Marmara’yı, İç Anadolu’ya bağlayan tek yol Bursa-Eskişehir-Ankara yoludur. Demiryolu da bu doğal geçit içinde yer almaktadır.</a:t>
            </a:r>
          </a:p>
          <a:p>
            <a:pPr marL="0" indent="0" algn="just">
              <a:buNone/>
            </a:pPr>
            <a:r>
              <a:rPr lang="tr-TR" dirty="0"/>
              <a:t>   İnönü’de yapılan muharebede yunan birlikleri, Türk birliklerince geri püskürtülmüş, 11 Ocak 1921’de Yunanlılar geri çekilmek zorunda kalmışlardır. Tarihe I. İnönü muharebesi olarak geçen bu muharebe de; Türk ordusu yeni kurulan ve düzenli hale getirilmeye çalışılan ve eksiklikleriyle birlikte başarılı olan ve zafer kazanan bir ordu olmuştur.</a:t>
            </a:r>
          </a:p>
          <a:p>
            <a:pPr marL="0" indent="0" algn="just">
              <a:buNone/>
            </a:pPr>
            <a:r>
              <a:rPr lang="tr-TR" dirty="0"/>
              <a:t>   I. İnönü zaferinin ardından Yunanlıların yeni bir taarruza yelteneceği biliniyordu. Batı cephesinin ateş gücünü artırmak amacıyla, makineli tüfeklerin kapak takımında değişiklik yapabilecek atölyeler Ankara’da faaliyete geçirildi.</a:t>
            </a:r>
          </a:p>
        </p:txBody>
      </p:sp>
    </p:spTree>
    <p:extLst>
      <p:ext uri="{BB962C8B-B14F-4D97-AF65-F5344CB8AC3E}">
        <p14:creationId xmlns:p14="http://schemas.microsoft.com/office/powerpoint/2010/main" val="240135824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DE470C5-5B21-771C-2B27-D21C1BD1E50A}"/>
              </a:ext>
            </a:extLst>
          </p:cNvPr>
          <p:cNvSpPr>
            <a:spLocks noGrp="1"/>
          </p:cNvSpPr>
          <p:nvPr>
            <p:ph type="title"/>
          </p:nvPr>
        </p:nvSpPr>
        <p:spPr>
          <a:xfrm>
            <a:off x="0" y="182882"/>
            <a:ext cx="12192000" cy="239151"/>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E223C2C4-5227-6F59-3A14-15AE420664A5}"/>
              </a:ext>
            </a:extLst>
          </p:cNvPr>
          <p:cNvSpPr>
            <a:spLocks noGrp="1"/>
          </p:cNvSpPr>
          <p:nvPr>
            <p:ph idx="1"/>
          </p:nvPr>
        </p:nvSpPr>
        <p:spPr>
          <a:xfrm>
            <a:off x="98473" y="534575"/>
            <a:ext cx="11985675" cy="6140547"/>
          </a:xfrm>
        </p:spPr>
        <p:txBody>
          <a:bodyPr/>
          <a:lstStyle/>
          <a:p>
            <a:pPr marL="0" indent="0" algn="just">
              <a:buNone/>
            </a:pPr>
            <a:r>
              <a:rPr lang="tr-TR" dirty="0"/>
              <a:t>   Doğu cephesinde Ermenilerden ele geçirilen 23.000 adet mermi, piyade tüfeklerine göre değiştirildi. İstanbul’dan depolardan kaçırılan silah ve mermiler cephe komutanlığına teslim edilmiştir.</a:t>
            </a:r>
          </a:p>
          <a:p>
            <a:pPr marL="0" indent="0" algn="just">
              <a:buNone/>
            </a:pPr>
            <a:r>
              <a:rPr lang="tr-TR" dirty="0"/>
              <a:t>   Amasya’da konuşlandırılan  merkez ordusuna bağlı 5. Kafkas tümeni ile Doğu ordusuna bağlı 3. Tümen ve güney cephesinden bazı birlikler Batı cephesine kaydırılmıştır.</a:t>
            </a:r>
          </a:p>
          <a:p>
            <a:pPr marL="0" indent="0" algn="just">
              <a:buNone/>
            </a:pPr>
            <a:r>
              <a:rPr lang="tr-TR" dirty="0"/>
              <a:t>   Yunanlılar 23 Mart 1921 günü Afyon ve Eskişehir yönlerinden iki ayrı koldan taarruza geçtiler. II. İnönü muharebesinde Türk ve Yunan kuvvetlerinin silah gücü şöyledir.</a:t>
            </a:r>
          </a:p>
          <a:p>
            <a:pPr marL="0" indent="0" algn="just">
              <a:buNone/>
            </a:pPr>
            <a:r>
              <a:rPr lang="tr-TR" b="1" dirty="0"/>
              <a:t>Kuvvetler   Asker Sayısı    Top     Tüfek         Ağır Makineli   Tüfek Hafif Makineli</a:t>
            </a:r>
          </a:p>
          <a:p>
            <a:pPr marL="0" indent="0" algn="just">
              <a:buNone/>
            </a:pPr>
            <a:r>
              <a:rPr lang="tr-TR" dirty="0"/>
              <a:t>Türk               15.000           102     30.108                  325                         55</a:t>
            </a:r>
          </a:p>
          <a:p>
            <a:pPr marL="0" indent="0" algn="just">
              <a:buNone/>
            </a:pPr>
            <a:r>
              <a:rPr lang="tr-TR" dirty="0"/>
              <a:t>Yunan            30.000           220     41.150                  720                   3.134</a:t>
            </a:r>
          </a:p>
        </p:txBody>
      </p:sp>
    </p:spTree>
    <p:extLst>
      <p:ext uri="{BB962C8B-B14F-4D97-AF65-F5344CB8AC3E}">
        <p14:creationId xmlns:p14="http://schemas.microsoft.com/office/powerpoint/2010/main" val="37657964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A787FC3-3409-92AC-0260-F7832341E273}"/>
              </a:ext>
            </a:extLst>
          </p:cNvPr>
          <p:cNvSpPr>
            <a:spLocks noGrp="1"/>
          </p:cNvSpPr>
          <p:nvPr>
            <p:ph type="title"/>
          </p:nvPr>
        </p:nvSpPr>
        <p:spPr>
          <a:xfrm>
            <a:off x="0" y="225086"/>
            <a:ext cx="12192000" cy="239151"/>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3E9A1529-9C8C-B39E-107D-C900FDDC07E3}"/>
              </a:ext>
            </a:extLst>
          </p:cNvPr>
          <p:cNvSpPr>
            <a:spLocks noGrp="1"/>
          </p:cNvSpPr>
          <p:nvPr>
            <p:ph idx="1"/>
          </p:nvPr>
        </p:nvSpPr>
        <p:spPr>
          <a:xfrm>
            <a:off x="112543" y="675249"/>
            <a:ext cx="11887200" cy="6063176"/>
          </a:xfrm>
        </p:spPr>
        <p:txBody>
          <a:bodyPr/>
          <a:lstStyle/>
          <a:p>
            <a:pPr marL="0" indent="0" algn="just">
              <a:buNone/>
            </a:pPr>
            <a:r>
              <a:rPr lang="tr-TR" dirty="0"/>
              <a:t>   Yunan birlikleri muharebenin ilk dört gününde başarılı olmuşlardır. 24 Mart 1921’de Dumlupınar’ı, 27 Mart 1921’de Afyon’u ele geçirmişlerdir. Hemen bölgesel kıtalar (Ereğli, Niğde, Ermenek, Sultaniye, Ulukışla, Silifke, Mut, Karaman, Seydişehir, Akşehir ve Konya toplam 2.500 süvari birliği) hızla cepheye aktarılmıştır. </a:t>
            </a:r>
          </a:p>
          <a:p>
            <a:pPr marL="0" indent="0" algn="just">
              <a:buNone/>
            </a:pPr>
            <a:r>
              <a:rPr lang="tr-TR" dirty="0"/>
              <a:t>   Muharebe 9 gün 9 gece sürmüştür. Askere sıcak yemek verilmeye çalışılmıştır. Batı cephesi komutanı Mirliva(Tuğgeneral) İsmet Paşa mevzilerin sonuna kadar savunulmasını ve dalgalanmalarda karşı taarruza geçilmesini emretmiştir. 31 Mart günü Türk ordusunun düşmanın sağ kanadına yaptığı karşı taarruzla Yunan cephesi çökmüş ve 1 Nisan günü geri çekilmeye başlamıştır.</a:t>
            </a:r>
          </a:p>
          <a:p>
            <a:pPr marL="0" indent="0" algn="just">
              <a:buNone/>
            </a:pPr>
            <a:r>
              <a:rPr lang="tr-TR" dirty="0"/>
              <a:t>   Afyon’daki yunan kuvvetlerine taarruza geçilmiş, </a:t>
            </a:r>
            <a:r>
              <a:rPr lang="tr-TR"/>
              <a:t>6 Nisan’da </a:t>
            </a:r>
            <a:r>
              <a:rPr lang="tr-TR" dirty="0"/>
              <a:t>Afyon kurtarılmıştır. Uşak’a doğru çekilen Yunanlılarla 8-11 Nisan günlerinde Aslıhanlar ve Dumlupınar’da şiddetli çarpışmalar olmuş, fakat Dumlupınar mevzilerinden söküp atılamamıştır.</a:t>
            </a:r>
          </a:p>
        </p:txBody>
      </p:sp>
    </p:spTree>
    <p:extLst>
      <p:ext uri="{BB962C8B-B14F-4D97-AF65-F5344CB8AC3E}">
        <p14:creationId xmlns:p14="http://schemas.microsoft.com/office/powerpoint/2010/main" val="399367984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B655EE6-FAA3-DE93-379C-504A19939C89}"/>
              </a:ext>
            </a:extLst>
          </p:cNvPr>
          <p:cNvSpPr>
            <a:spLocks noGrp="1"/>
          </p:cNvSpPr>
          <p:nvPr>
            <p:ph type="title"/>
          </p:nvPr>
        </p:nvSpPr>
        <p:spPr>
          <a:xfrm>
            <a:off x="0" y="154748"/>
            <a:ext cx="12192000" cy="196947"/>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3E112EF5-1B0D-EF39-4B9E-D8A2669EF13A}"/>
              </a:ext>
            </a:extLst>
          </p:cNvPr>
          <p:cNvSpPr>
            <a:spLocks noGrp="1"/>
          </p:cNvSpPr>
          <p:nvPr>
            <p:ph idx="1"/>
          </p:nvPr>
        </p:nvSpPr>
        <p:spPr>
          <a:xfrm>
            <a:off x="168812" y="506439"/>
            <a:ext cx="11915336" cy="6351563"/>
          </a:xfrm>
        </p:spPr>
        <p:txBody>
          <a:bodyPr/>
          <a:lstStyle/>
          <a:p>
            <a:pPr marL="0" indent="0" algn="just">
              <a:buNone/>
            </a:pPr>
            <a:r>
              <a:rPr lang="tr-TR" dirty="0"/>
              <a:t>   II. İnönü muharebesinde elde edilen başarı komutanların, askerin, meclisin ve Türk halkının yüzünü güldürmüştür. Bu muharebede 91 subay 1.402 er şehit düşmüş, 181 subay ve 2.289 er yararlanmıştır. </a:t>
            </a:r>
          </a:p>
          <a:p>
            <a:pPr marL="0" indent="0" algn="just">
              <a:buNone/>
            </a:pPr>
            <a:r>
              <a:rPr lang="tr-TR" dirty="0"/>
              <a:t>   Cepheyi ziyaret giden milletvekillerinden Muhittin Baha (Pars) bey cephede gördüğü ve yaşadığı olayı Mecliste şöyle dile getirmiştir. «Efendiler geçenlerde İnegöl cephesinde gazilerimizi ziyaret eder ve onların ayrı ayrı ellerini sıkarken 15 yaşında bir çocuk gördük. Ona oğlum burada ne yapıyorsun? dedim. Vatani vazifemi yapmaya geldim, cevabını verdi. Peki hiç muharebeye karıştın mı? Düşmanla cenkleştin mi? sualine evet diye katıldığı çarpışmaları saymaya başlayınca, ben bu çocuğun karşısında küçüldüğümü hissettim. Sonra cephede her adımda böyle küçük denecek yaşta yavrularımıza rastladım. Babasının yanında çarpışan 12 yaşında bir çocuk gördüm, gözlerim yaşardı.»</a:t>
            </a:r>
          </a:p>
          <a:p>
            <a:pPr marL="0" indent="0" algn="just">
              <a:buNone/>
            </a:pPr>
            <a:r>
              <a:rPr lang="tr-TR" dirty="0"/>
              <a:t>   II. İnönü muharebelerine kadar geçen sürede lojistik teşkilat tam olarak kurulamadığından, cephedeki birlikler yiyecek ihtiyaçlarını bütçeden gönderilen ve yöresel mal sandıklarından alınan para ile kendileri karşılamışlardır.</a:t>
            </a:r>
          </a:p>
          <a:p>
            <a:pPr marL="0" indent="0" algn="just">
              <a:buNone/>
            </a:pPr>
            <a:endParaRPr lang="tr-TR" dirty="0"/>
          </a:p>
        </p:txBody>
      </p:sp>
    </p:spTree>
    <p:extLst>
      <p:ext uri="{BB962C8B-B14F-4D97-AF65-F5344CB8AC3E}">
        <p14:creationId xmlns:p14="http://schemas.microsoft.com/office/powerpoint/2010/main" val="4155347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BFACB5-F634-5BF9-99DF-146F63058C57}"/>
              </a:ext>
            </a:extLst>
          </p:cNvPr>
          <p:cNvSpPr>
            <a:spLocks noGrp="1"/>
          </p:cNvSpPr>
          <p:nvPr>
            <p:ph type="title"/>
          </p:nvPr>
        </p:nvSpPr>
        <p:spPr>
          <a:xfrm>
            <a:off x="838200" y="2"/>
            <a:ext cx="10515600" cy="927652"/>
          </a:xfrm>
        </p:spPr>
        <p:txBody>
          <a:bodyPr>
            <a:normAutofit/>
          </a:bodyPr>
          <a:lstStyle/>
          <a:p>
            <a:pPr algn="ctr"/>
            <a:r>
              <a:rPr lang="tr-TR" sz="4000" b="1" dirty="0"/>
              <a:t>Sosyal Durum ve Demografik Yapı</a:t>
            </a:r>
          </a:p>
        </p:txBody>
      </p:sp>
      <p:sp>
        <p:nvSpPr>
          <p:cNvPr id="3" name="İçerik Yer Tutucusu 2">
            <a:extLst>
              <a:ext uri="{FF2B5EF4-FFF2-40B4-BE49-F238E27FC236}">
                <a16:creationId xmlns:a16="http://schemas.microsoft.com/office/drawing/2014/main" id="{06447774-57A0-4F14-A234-9D7A003CD5D6}"/>
              </a:ext>
            </a:extLst>
          </p:cNvPr>
          <p:cNvSpPr>
            <a:spLocks noGrp="1"/>
          </p:cNvSpPr>
          <p:nvPr>
            <p:ph idx="1"/>
          </p:nvPr>
        </p:nvSpPr>
        <p:spPr>
          <a:xfrm>
            <a:off x="119271" y="755376"/>
            <a:ext cx="11834191" cy="5910469"/>
          </a:xfrm>
        </p:spPr>
        <p:txBody>
          <a:bodyPr/>
          <a:lstStyle/>
          <a:p>
            <a:pPr marL="0" indent="0" algn="just">
              <a:buNone/>
            </a:pPr>
            <a:r>
              <a:rPr lang="tr-TR" dirty="0"/>
              <a:t>   Osmanlı Hükümetinin 1919 yılında 1914 verilerine dayanılarak yayınladığı bir raporda Misakı Milli sınırları içindeki toplam nüfus 14.118.968, bunun 1.167.946 sının Rum ve 587.900 ünün Ermeni olduğu tahmin edilmektedir.</a:t>
            </a:r>
          </a:p>
          <a:p>
            <a:pPr marL="0" indent="0" algn="just">
              <a:buNone/>
            </a:pPr>
            <a:r>
              <a:rPr lang="tr-TR" dirty="0"/>
              <a:t>   Rumlar genellikle Batı Anadolu, Doğu Trakya ve Karadeniz’de(Samsun-Trabzon arası), Ermeniler ise Doğu Anadolu ve Osmaniye çevresinde yoğunlaşmıştır.</a:t>
            </a:r>
          </a:p>
          <a:p>
            <a:pPr marL="0" indent="0" algn="just">
              <a:buNone/>
            </a:pPr>
            <a:r>
              <a:rPr lang="tr-TR" dirty="0"/>
              <a:t>   Osmanlı İmparatorluğunun askeri gücü Anadolu’daki Türklere dayanmakta olup, buradaki genç nüfus Trablusgarp, Balkan ve Birinci Dünya savaşı sonucu oldukça azalmıştır.</a:t>
            </a:r>
          </a:p>
          <a:p>
            <a:pPr marL="0" indent="0" algn="just">
              <a:buNone/>
            </a:pPr>
            <a:r>
              <a:rPr lang="tr-TR" dirty="0"/>
              <a:t>   Anadolu’daki nüfusun çoğu yaşlılar, kadınlar ve çocuklardan oluşmaktadır. Bu durum üretici tüketici dengesini bozmuş olduğundan ekonomiye kötü bir biçimde yansımıştır. Uzun süren savaşlardan dolayı var olan nüfus da yorgun ve bitkin durumdadır.</a:t>
            </a:r>
          </a:p>
        </p:txBody>
      </p:sp>
    </p:spTree>
    <p:extLst>
      <p:ext uri="{BB962C8B-B14F-4D97-AF65-F5344CB8AC3E}">
        <p14:creationId xmlns:p14="http://schemas.microsoft.com/office/powerpoint/2010/main" val="52804930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F98C77-B280-09D4-8854-16F79C55090A}"/>
              </a:ext>
            </a:extLst>
          </p:cNvPr>
          <p:cNvSpPr>
            <a:spLocks noGrp="1"/>
          </p:cNvSpPr>
          <p:nvPr>
            <p:ph type="title"/>
          </p:nvPr>
        </p:nvSpPr>
        <p:spPr>
          <a:xfrm>
            <a:off x="98474" y="182882"/>
            <a:ext cx="11971607" cy="323556"/>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FF43E6A8-EE05-1831-4E82-11184B5CBDAA}"/>
              </a:ext>
            </a:extLst>
          </p:cNvPr>
          <p:cNvSpPr>
            <a:spLocks noGrp="1"/>
          </p:cNvSpPr>
          <p:nvPr>
            <p:ph idx="1"/>
          </p:nvPr>
        </p:nvSpPr>
        <p:spPr>
          <a:xfrm>
            <a:off x="98474" y="618980"/>
            <a:ext cx="11971607" cy="6056141"/>
          </a:xfrm>
        </p:spPr>
        <p:txBody>
          <a:bodyPr>
            <a:normAutofit lnSpcReduction="10000"/>
          </a:bodyPr>
          <a:lstStyle/>
          <a:p>
            <a:pPr marL="0" indent="0" algn="just">
              <a:buNone/>
            </a:pPr>
            <a:r>
              <a:rPr lang="tr-TR" dirty="0"/>
              <a:t>   II. İnönü muharebeleri ile birlikte M.S.B yiyecek ve ihtiyaçlarını merkezi satın alma, gerekli görülen yerlerde depolama ve buralardan merkezden dağıtma yoluna gidilmiştir. Bu dönemde ikmal faaliyetleri 25 km uzaklıkta açılan dağıtım noktalarından birliklerin ihtiyaçlarını kendi araçları ile almaları, hareket bölgesinde ise ihtiyaçların para ile alınması şeklinde yapılmıştır. </a:t>
            </a:r>
          </a:p>
          <a:p>
            <a:pPr marL="0" indent="0" algn="just">
              <a:buNone/>
            </a:pPr>
            <a:r>
              <a:rPr lang="tr-TR" dirty="0"/>
              <a:t>   5 Mayıs 1921’de Güney Cephesi Komutanlığı kaldırılarak, birlikleri Batı Cephesine gönderilmiştir. Batı cephesinde Türk kuvvetlerinin 15 Haziran 1921 tarihi itibariyle mevcudu 6.040 subay, 116.091 er ve 28.398 hayvandan ibarettir.</a:t>
            </a:r>
          </a:p>
          <a:p>
            <a:pPr marL="0" indent="0" algn="just">
              <a:buNone/>
            </a:pPr>
            <a:r>
              <a:rPr lang="tr-TR" dirty="0"/>
              <a:t>   Yunan ordusu 10 Temmuz 1921’de Bursa, Uşak ve Dumlupınar bölgelerinden, kuzeyden Eskişehir ve Kütahya, güneyden Afyonkarahisar ve Seyitgazi yönünde genel bir taarruza geçmiş, Batı Cephesi birlikleri İnönü-Kütahya-Altıntaş kuzeyi </a:t>
            </a:r>
            <a:r>
              <a:rPr lang="tr-TR" dirty="0" err="1"/>
              <a:t>Teperoğlan</a:t>
            </a:r>
            <a:r>
              <a:rPr lang="tr-TR" dirty="0"/>
              <a:t> gediği hattında muharebeyi kabul etmiştir.</a:t>
            </a:r>
          </a:p>
          <a:p>
            <a:pPr marL="0" indent="0" algn="just">
              <a:buNone/>
            </a:pPr>
            <a:r>
              <a:rPr lang="tr-TR" dirty="0"/>
              <a:t>   Yunan kuvvetlerinin üstün olduğu anlaşılınca, Türk kuvvetleri oyalama muharebelerine girişerek Eskişehir’in doğusu ve Seyitgazi hattına çekilmiş, böylece Kütahya muharebeleri sona ermiştir.</a:t>
            </a:r>
          </a:p>
          <a:p>
            <a:pPr marL="0" indent="0" algn="just">
              <a:buNone/>
            </a:pPr>
            <a:endParaRPr lang="tr-TR" dirty="0"/>
          </a:p>
        </p:txBody>
      </p:sp>
    </p:spTree>
    <p:extLst>
      <p:ext uri="{BB962C8B-B14F-4D97-AF65-F5344CB8AC3E}">
        <p14:creationId xmlns:p14="http://schemas.microsoft.com/office/powerpoint/2010/main" val="385297810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7B2AB50-144F-99DD-B5DF-DD0E7D7F3AB0}"/>
              </a:ext>
            </a:extLst>
          </p:cNvPr>
          <p:cNvSpPr>
            <a:spLocks noGrp="1"/>
          </p:cNvSpPr>
          <p:nvPr>
            <p:ph type="title"/>
          </p:nvPr>
        </p:nvSpPr>
        <p:spPr>
          <a:xfrm>
            <a:off x="98474" y="98475"/>
            <a:ext cx="12093527" cy="140676"/>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C353A877-9840-F8A8-3CC0-9C4C3D8C3C59}"/>
              </a:ext>
            </a:extLst>
          </p:cNvPr>
          <p:cNvSpPr>
            <a:spLocks noGrp="1"/>
          </p:cNvSpPr>
          <p:nvPr>
            <p:ph idx="1"/>
          </p:nvPr>
        </p:nvSpPr>
        <p:spPr>
          <a:xfrm>
            <a:off x="98473" y="436102"/>
            <a:ext cx="11957539" cy="6182751"/>
          </a:xfrm>
        </p:spPr>
        <p:txBody>
          <a:bodyPr/>
          <a:lstStyle/>
          <a:p>
            <a:pPr marL="0" indent="0" algn="just">
              <a:buNone/>
            </a:pPr>
            <a:r>
              <a:rPr lang="tr-TR" dirty="0"/>
              <a:t>   18 Temmuz 1921’de Mustafa Kemal Paşa Batı cephesi karargahına giderek, durumu tetkik etmiş ve Türk Ordusunu Eskişehir’in kuzeyi ve güneyinde toplamıştır. Orduyu güçlendirmek, biraz dinlendirmek ve zaman kazanarak yunan ordusuyla arada mesafe bırakmak amacıyla birliklerin Sakarya’nın doğusuna çekilmesi emrini vermiştir. Böylece yunan birlikleri ana ikmal üslerinden uzaklaşacağı gibi lojistik açıdan da zor durumda kalacağı hesaplanmıştır.</a:t>
            </a:r>
          </a:p>
          <a:p>
            <a:pPr marL="0" indent="0" algn="just">
              <a:buNone/>
            </a:pPr>
            <a:r>
              <a:rPr lang="tr-TR" dirty="0"/>
              <a:t>   Türk birliklerinin geri çekilmesi üzerine, yunan birlikleri takip harekatına başlamış, 20-21 Temmuz 1921’de Eskişehir civarında çarpışmalar olmuştur. 25 temmuz 1921’de Türk Ordusunun Sakarya’nın doğusuna çekilmesiyle sona ermiştir.</a:t>
            </a:r>
          </a:p>
          <a:p>
            <a:pPr marL="0" indent="0" algn="just">
              <a:buNone/>
            </a:pPr>
            <a:r>
              <a:rPr lang="tr-TR" dirty="0"/>
              <a:t>     Bu muharebeler sırasında illerde komisyonlar kurulmuş, ordunun buğday, arpa, nohut, kuru fasulye, mercimek ve benzeri ihtiyaçları bu komisyonlar tarafından bedeli daha sonra </a:t>
            </a:r>
            <a:r>
              <a:rPr lang="tr-TR"/>
              <a:t>ödenmek üzere alınmıştır</a:t>
            </a:r>
            <a:r>
              <a:rPr lang="tr-TR" dirty="0"/>
              <a:t>. Satıcılara komisyon üyeleri tarafından imzalanmış belgeler verilmiştir.</a:t>
            </a:r>
          </a:p>
        </p:txBody>
      </p:sp>
    </p:spTree>
    <p:extLst>
      <p:ext uri="{BB962C8B-B14F-4D97-AF65-F5344CB8AC3E}">
        <p14:creationId xmlns:p14="http://schemas.microsoft.com/office/powerpoint/2010/main" val="329551879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D971A55-FBA1-5E4E-A7B1-7942D1E76201}"/>
              </a:ext>
            </a:extLst>
          </p:cNvPr>
          <p:cNvSpPr>
            <a:spLocks noGrp="1"/>
          </p:cNvSpPr>
          <p:nvPr>
            <p:ph type="title"/>
          </p:nvPr>
        </p:nvSpPr>
        <p:spPr>
          <a:xfrm>
            <a:off x="140679" y="140678"/>
            <a:ext cx="11915335" cy="267287"/>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4AC7A15B-0CDB-5230-D13D-9CD6C4F1F585}"/>
              </a:ext>
            </a:extLst>
          </p:cNvPr>
          <p:cNvSpPr>
            <a:spLocks noGrp="1"/>
          </p:cNvSpPr>
          <p:nvPr>
            <p:ph idx="1"/>
          </p:nvPr>
        </p:nvSpPr>
        <p:spPr>
          <a:xfrm>
            <a:off x="140679" y="548640"/>
            <a:ext cx="11915335" cy="6309360"/>
          </a:xfrm>
        </p:spPr>
        <p:txBody>
          <a:bodyPr/>
          <a:lstStyle/>
          <a:p>
            <a:pPr marL="0" indent="0" algn="just">
              <a:buNone/>
            </a:pPr>
            <a:r>
              <a:rPr lang="tr-TR" dirty="0"/>
              <a:t>   Muharebelerde su ihtiyacı saka arabası, fıçı ve tenekelerle taşınmış, erlerin mataralarının buralardan doldurulması sağlanmıştır. Ordunun elinde seyyar fırınlar olmadığından, cepheye en yakın yerleşim yerlerine ekmekçi müfrezeleri gönderilmek suretiyle ekmek ihtiyacı giderilmeye et ve bakliyatın birliklerin bulunduğu mahalden, diğer ihtiyacın ise cephe gerisinden sağlanmaya çalışılmıştır. </a:t>
            </a:r>
          </a:p>
          <a:p>
            <a:pPr marL="0" indent="0" algn="just">
              <a:buNone/>
            </a:pPr>
            <a:r>
              <a:rPr lang="tr-TR" dirty="0"/>
              <a:t>   Ekili alanların az olması nedeniyle yaş sebze tedariki pek sağlanamamıştır. Şeker yerine meyve ve üzüm verilmiştir. Hayvanlar için kadana ve top hayvanlarıyla mandalara üçer, diğerlerine ikişer kilo arpa verilmeye, arpa eksiği ise kepekle kapatılmaya çalışılmıştır. </a:t>
            </a:r>
          </a:p>
          <a:p>
            <a:pPr marL="0" indent="0" algn="just">
              <a:buNone/>
            </a:pPr>
            <a:r>
              <a:rPr lang="tr-TR" dirty="0"/>
              <a:t>   M.S.B 22 Temmuz 1921 tarihinden itibaren </a:t>
            </a:r>
            <a:r>
              <a:rPr lang="tr-TR" dirty="0" err="1"/>
              <a:t>Sarıköy</a:t>
            </a:r>
            <a:r>
              <a:rPr lang="tr-TR" dirty="0"/>
              <a:t> ve Ankara’dan Batı cephesine günde 30.000 ekmek gönderilmiştir. 1921 Temmuz ayına gelindiğinde beslenecek insan sayısı 128.400’e, hayvan sayısı ise 31.467’e ulaşmıştır. Günlük istihkaka bakıldığında er başına 900 gr ekmek, 150 gr et, 120 gr bulgur, 120 gr kuru sebze, 20 gr tuz ve 20 gr yağ olarak belirlenmiştir.</a:t>
            </a:r>
          </a:p>
          <a:p>
            <a:pPr marL="0" indent="0" algn="just">
              <a:buNone/>
            </a:pPr>
            <a:endParaRPr lang="tr-TR" dirty="0"/>
          </a:p>
          <a:p>
            <a:pPr marL="0" indent="0" algn="just">
              <a:buNone/>
            </a:pPr>
            <a:endParaRPr lang="tr-TR" dirty="0"/>
          </a:p>
        </p:txBody>
      </p:sp>
    </p:spTree>
    <p:extLst>
      <p:ext uri="{BB962C8B-B14F-4D97-AF65-F5344CB8AC3E}">
        <p14:creationId xmlns:p14="http://schemas.microsoft.com/office/powerpoint/2010/main" val="316526242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F1FFAA9-EEE3-054B-D667-ED7EB3636DB4}"/>
              </a:ext>
            </a:extLst>
          </p:cNvPr>
          <p:cNvSpPr>
            <a:spLocks noGrp="1"/>
          </p:cNvSpPr>
          <p:nvPr>
            <p:ph type="title"/>
          </p:nvPr>
        </p:nvSpPr>
        <p:spPr>
          <a:xfrm>
            <a:off x="98474" y="211016"/>
            <a:ext cx="12093527" cy="211016"/>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EE1E5560-646E-A56B-1B0E-EECE19260DD0}"/>
              </a:ext>
            </a:extLst>
          </p:cNvPr>
          <p:cNvSpPr>
            <a:spLocks noGrp="1"/>
          </p:cNvSpPr>
          <p:nvPr>
            <p:ph idx="1"/>
          </p:nvPr>
        </p:nvSpPr>
        <p:spPr>
          <a:xfrm>
            <a:off x="98474" y="604913"/>
            <a:ext cx="11971607" cy="6042073"/>
          </a:xfrm>
        </p:spPr>
        <p:txBody>
          <a:bodyPr/>
          <a:lstStyle/>
          <a:p>
            <a:pPr marL="0" indent="0" algn="just">
              <a:buNone/>
            </a:pPr>
            <a:r>
              <a:rPr lang="tr-TR" dirty="0"/>
              <a:t>   Ancak et ve bulgur azaltılarak yerine kuru sebze verilmeye çalışılmıştır. Bazı cephe alanlarında erler tarafından toplanan ebegümeciler pişirilerek taze sebze ihtiyacı giderilmeye çalışılmıştır.</a:t>
            </a:r>
          </a:p>
          <a:p>
            <a:pPr marL="0" indent="0" algn="just">
              <a:buNone/>
            </a:pPr>
            <a:r>
              <a:rPr lang="tr-TR" dirty="0"/>
              <a:t>   Komutanlar harekat durumunu dikkate alarak; Ankara, Çankırı ve Kalecik gibi yerlerde halk değirmenlerinden daha çok yararlanılmasını, Ankara’da un ihtiyatı meydana getirilmesini talep etmişlerdir. </a:t>
            </a:r>
          </a:p>
          <a:p>
            <a:pPr marL="0" indent="0" algn="just">
              <a:buNone/>
            </a:pPr>
            <a:r>
              <a:rPr lang="tr-TR" dirty="0"/>
              <a:t>   Birliklerin giyim ihtiyacı kısmen stoklardan ve el tezgahlarından temin edilmeye çalışılmıştır. Ayakkabı imali için yeterli deri ve kösele olmadığından askerler daha çok </a:t>
            </a:r>
            <a:r>
              <a:rPr lang="tr-TR" b="1" dirty="0"/>
              <a:t>çarık kullanmak zorunda kalmıştır. </a:t>
            </a:r>
          </a:p>
          <a:p>
            <a:pPr marL="0" indent="0" algn="just">
              <a:buNone/>
            </a:pPr>
            <a:r>
              <a:rPr lang="tr-TR" dirty="0"/>
              <a:t>   Cepheye gönderilen subay ve askerlerin doğru dürüst giyimleri olmadığı gibi mevcutlarda yıpranmış ve yamalı durumdadır. Askerlerin bir kısmının palaskası, kütüklüğü sırt çantası olmadığı gibi bazılarının da tüfek kayışı yerine ip bağladıkları bilinmektedir. </a:t>
            </a:r>
          </a:p>
        </p:txBody>
      </p:sp>
    </p:spTree>
    <p:extLst>
      <p:ext uri="{BB962C8B-B14F-4D97-AF65-F5344CB8AC3E}">
        <p14:creationId xmlns:p14="http://schemas.microsoft.com/office/powerpoint/2010/main" val="108432948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6E27F4-B41E-BEED-F2B5-9AC1D950939A}"/>
              </a:ext>
            </a:extLst>
          </p:cNvPr>
          <p:cNvSpPr>
            <a:spLocks noGrp="1"/>
          </p:cNvSpPr>
          <p:nvPr>
            <p:ph type="title"/>
          </p:nvPr>
        </p:nvSpPr>
        <p:spPr>
          <a:xfrm>
            <a:off x="1" y="182881"/>
            <a:ext cx="12056012" cy="337624"/>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9D3BEB8A-76A1-5A08-1B47-7FF198C8486B}"/>
              </a:ext>
            </a:extLst>
          </p:cNvPr>
          <p:cNvSpPr>
            <a:spLocks noGrp="1"/>
          </p:cNvSpPr>
          <p:nvPr>
            <p:ph idx="1"/>
          </p:nvPr>
        </p:nvSpPr>
        <p:spPr>
          <a:xfrm>
            <a:off x="0" y="745591"/>
            <a:ext cx="12192000" cy="5929531"/>
          </a:xfrm>
        </p:spPr>
        <p:txBody>
          <a:bodyPr>
            <a:normAutofit/>
          </a:bodyPr>
          <a:lstStyle/>
          <a:p>
            <a:pPr marL="0" indent="0" algn="just">
              <a:buNone/>
            </a:pPr>
            <a:r>
              <a:rPr lang="tr-TR" dirty="0"/>
              <a:t>   Hayvan donanımında önemli derecede eksiklikler bulunduğu; bir kısmının </a:t>
            </a:r>
            <a:r>
              <a:rPr lang="tr-TR" dirty="0" err="1"/>
              <a:t>İtalyan’yadan</a:t>
            </a:r>
            <a:r>
              <a:rPr lang="tr-TR" dirty="0"/>
              <a:t> satın alma yoluyla Antalya limanına teslim edilmek suretiyle, bir kısmının Doğu Cephesi depolarından temin edilmek suretiyle bir kısmının ise mahallinde satın alınmak suretiyle ihtiyaçların giderildiğini görüyoruz.</a:t>
            </a:r>
          </a:p>
          <a:p>
            <a:pPr marL="0" indent="0" algn="just">
              <a:buNone/>
            </a:pPr>
            <a:r>
              <a:rPr lang="tr-TR" dirty="0"/>
              <a:t>   Kütahya ve Eskişehir muharebeleri 25 Temmuz’da Türk Ordusunun Sakarya’nın doğusuna geri çekilmesiyle sonuçlanmıştı. Bunun üzerine Mustafa Kemal Paşanın ordunun başına geçmesi konusu gündeme gelmiş, B.M.M 5 Ağustos 1921’de aldığı bir kararla Mustafa Kemal Paşa başkomutanlığa getirilmiş, Meclisin yetkileri de 3 aylığına kendisine devredilmiştir.</a:t>
            </a:r>
          </a:p>
          <a:p>
            <a:pPr marL="0" indent="0" algn="just">
              <a:buNone/>
            </a:pPr>
            <a:r>
              <a:rPr lang="tr-TR" dirty="0"/>
              <a:t>   Sakarya Muharebesinin başlangıcı olan 23 Ağustos 1921 günü itibariyle;</a:t>
            </a:r>
            <a:endParaRPr lang="tr-TR" b="1" dirty="0"/>
          </a:p>
          <a:p>
            <a:pPr marL="0" indent="0" algn="just">
              <a:buNone/>
            </a:pPr>
            <a:r>
              <a:rPr lang="tr-TR" b="1" dirty="0"/>
              <a:t>Kuvvetler      Subay     Er Sayısı   Hayvan    Tüfek     Top   Makineli Tüfek   Uçak </a:t>
            </a:r>
          </a:p>
          <a:p>
            <a:pPr marL="0" indent="0" algn="just">
              <a:buNone/>
            </a:pPr>
            <a:r>
              <a:rPr lang="tr-TR" dirty="0"/>
              <a:t>Türk               5.401        96.326    32.137     54.572   196            825                   2</a:t>
            </a:r>
          </a:p>
          <a:p>
            <a:pPr marL="0" indent="0" algn="just">
              <a:buNone/>
            </a:pPr>
            <a:r>
              <a:rPr lang="tr-TR" dirty="0"/>
              <a:t>Yunan            3.780     120.000       3.800      57.000   386       2.768                 18</a:t>
            </a:r>
          </a:p>
          <a:p>
            <a:pPr marL="0" indent="0" algn="just">
              <a:buNone/>
            </a:pPr>
            <a:endParaRPr lang="tr-TR" dirty="0"/>
          </a:p>
        </p:txBody>
      </p:sp>
    </p:spTree>
    <p:extLst>
      <p:ext uri="{BB962C8B-B14F-4D97-AF65-F5344CB8AC3E}">
        <p14:creationId xmlns:p14="http://schemas.microsoft.com/office/powerpoint/2010/main" val="411301697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87FAA73-D617-3744-88D6-3572826C5D4A}"/>
              </a:ext>
            </a:extLst>
          </p:cNvPr>
          <p:cNvSpPr>
            <a:spLocks noGrp="1"/>
          </p:cNvSpPr>
          <p:nvPr>
            <p:ph type="title"/>
          </p:nvPr>
        </p:nvSpPr>
        <p:spPr>
          <a:xfrm>
            <a:off x="140679" y="154748"/>
            <a:ext cx="11929403" cy="196947"/>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F8D2E937-BA0E-5A15-720F-BE917502ECB0}"/>
              </a:ext>
            </a:extLst>
          </p:cNvPr>
          <p:cNvSpPr>
            <a:spLocks noGrp="1"/>
          </p:cNvSpPr>
          <p:nvPr>
            <p:ph idx="1"/>
          </p:nvPr>
        </p:nvSpPr>
        <p:spPr>
          <a:xfrm>
            <a:off x="140679" y="506441"/>
            <a:ext cx="11929403" cy="6196817"/>
          </a:xfrm>
        </p:spPr>
        <p:txBody>
          <a:bodyPr/>
          <a:lstStyle/>
          <a:p>
            <a:pPr marL="0" indent="0" algn="just">
              <a:buNone/>
            </a:pPr>
            <a:r>
              <a:rPr lang="tr-TR" dirty="0"/>
              <a:t>   24-30 Ağustos 1921 tarihleri arasında Yunanlıların yaptığı taarruzlar Türk Ordusu tarafından durdurulmuş, 31 Ağustos 1921 günü cepheden yarma harekatına girişen Yunan ordusu savunma mevzilerinin bir bölümünü ele geçirmesine rağmen 5 Eylül itibariyle taarruz gücünün kırılmasıyla ilerlediği hatta kalarak tahkimata başlamıştır.</a:t>
            </a:r>
          </a:p>
          <a:p>
            <a:pPr marL="0" indent="0" algn="just">
              <a:buNone/>
            </a:pPr>
            <a:r>
              <a:rPr lang="tr-TR" dirty="0"/>
              <a:t>   6 Eylül’de karşı taarruza geçen Türk ordusu karşısında Yunan ordusu 12-13 Eylül 1921’de geri çekilmeye başlamış ve 13 Eylül’de Sakarya’nın batısına atılmıştır. Gece gündüz 22 gün süren Sakarya muharebelerinde Türk ordusu önemli kayıplar vermiştir. </a:t>
            </a:r>
          </a:p>
          <a:p>
            <a:pPr marL="0" indent="0" algn="just">
              <a:buNone/>
            </a:pPr>
            <a:r>
              <a:rPr lang="tr-TR" dirty="0"/>
              <a:t>   Bu muharebeler sonucunda Eskişehir, Kütahya ve Afyon’un Yunanlıların eline geçmesi, ordu için önem arz eden ikmal kaynaklarının  elden çıkmasına neden olmuştur.</a:t>
            </a:r>
          </a:p>
          <a:p>
            <a:pPr marL="0" indent="0" algn="just">
              <a:buNone/>
            </a:pPr>
            <a:r>
              <a:rPr lang="tr-TR" dirty="0"/>
              <a:t>   Sakarya Meydan Muharebesi Türk ordusunun akıl ve sabır dolu muharebe yeteneği ile </a:t>
            </a:r>
            <a:r>
              <a:rPr lang="tr-TR"/>
              <a:t>zaferle sonuçlanmıştır.</a:t>
            </a:r>
            <a:endParaRPr lang="tr-TR" dirty="0"/>
          </a:p>
        </p:txBody>
      </p:sp>
    </p:spTree>
    <p:extLst>
      <p:ext uri="{BB962C8B-B14F-4D97-AF65-F5344CB8AC3E}">
        <p14:creationId xmlns:p14="http://schemas.microsoft.com/office/powerpoint/2010/main" val="268701131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ECC4354-1977-CCAE-DCD0-A97B4E1C31DC}"/>
              </a:ext>
            </a:extLst>
          </p:cNvPr>
          <p:cNvSpPr>
            <a:spLocks noGrp="1"/>
          </p:cNvSpPr>
          <p:nvPr>
            <p:ph type="title"/>
          </p:nvPr>
        </p:nvSpPr>
        <p:spPr>
          <a:xfrm>
            <a:off x="0" y="98475"/>
            <a:ext cx="12192000" cy="787791"/>
          </a:xfrm>
        </p:spPr>
        <p:txBody>
          <a:bodyPr>
            <a:noAutofit/>
          </a:bodyPr>
          <a:lstStyle/>
          <a:p>
            <a:pPr algn="ctr"/>
            <a:r>
              <a:rPr lang="tr-TR" sz="3600" b="1" dirty="0"/>
              <a:t>Toplu Savunma Hazırlıklarının Finansmanı İçin </a:t>
            </a:r>
            <a:br>
              <a:rPr lang="tr-TR" sz="3600" b="1" dirty="0"/>
            </a:br>
            <a:r>
              <a:rPr lang="tr-TR" sz="3600" b="1" dirty="0"/>
              <a:t>Alınan Ekonomik Tedbirler</a:t>
            </a:r>
          </a:p>
        </p:txBody>
      </p:sp>
      <p:sp>
        <p:nvSpPr>
          <p:cNvPr id="3" name="İçerik Yer Tutucusu 2">
            <a:extLst>
              <a:ext uri="{FF2B5EF4-FFF2-40B4-BE49-F238E27FC236}">
                <a16:creationId xmlns:a16="http://schemas.microsoft.com/office/drawing/2014/main" id="{6723351B-F4C9-B4C1-BD9D-6D02030570D3}"/>
              </a:ext>
            </a:extLst>
          </p:cNvPr>
          <p:cNvSpPr>
            <a:spLocks noGrp="1"/>
          </p:cNvSpPr>
          <p:nvPr>
            <p:ph idx="1"/>
          </p:nvPr>
        </p:nvSpPr>
        <p:spPr>
          <a:xfrm>
            <a:off x="0" y="1153551"/>
            <a:ext cx="12070080" cy="5605975"/>
          </a:xfrm>
        </p:spPr>
        <p:txBody>
          <a:bodyPr/>
          <a:lstStyle/>
          <a:p>
            <a:pPr marL="0" indent="0" algn="just">
              <a:buNone/>
            </a:pPr>
            <a:r>
              <a:rPr lang="tr-TR" dirty="0"/>
              <a:t>   I ve II İnönü Savaşlarından sonra Yunanlıların geniş çapta taarruza kalkışacakları bilinmekte, bunun içinde Türk Ordusunun güçlenmesi, asker sayısının artırılması, giyecek, yiyecek, silah ve cephanelerin temini yeni mali kaynakların yaratılması zorunluluğunu doğurmuştur. Bu maddi imkanların yaratılması için de B.M.M yasal düzenlemelerde bulunmuştur. Şimdi bunları yeri gelmişken açıklayalım.</a:t>
            </a:r>
          </a:p>
          <a:p>
            <a:pPr marL="0" indent="0" algn="just">
              <a:buNone/>
            </a:pPr>
            <a:r>
              <a:rPr lang="tr-TR" dirty="0"/>
              <a:t>   -Anadolu ve Bağdat demiryolları taşıma ücretleri 25 Nisan 1921 gününden itibaren altı kat arttırılmıştır.</a:t>
            </a:r>
          </a:p>
          <a:p>
            <a:pPr marL="0" indent="0" algn="just">
              <a:buNone/>
            </a:pPr>
            <a:r>
              <a:rPr lang="tr-TR" dirty="0"/>
              <a:t>   -İthalattan alınan gümrük vergileri beş kat artırılmış ise de istenen sonuçlara ulaşılamamıştır.</a:t>
            </a:r>
          </a:p>
          <a:p>
            <a:pPr marL="0" indent="0" algn="just">
              <a:buNone/>
            </a:pPr>
            <a:r>
              <a:rPr lang="tr-TR" dirty="0"/>
              <a:t>   -Bazı ithal mallarının gümrük vergisi üç misli artırılmıştır. Bu mallar tahıl, kuru sebze, kahve, şeker ve bitkisel yağlar vs. olup savaş nedeniyle yeterli ekim yapılamadığından ithalat yapılmıştır.</a:t>
            </a:r>
          </a:p>
          <a:p>
            <a:pPr marL="0" indent="0" algn="just">
              <a:buNone/>
            </a:pPr>
            <a:r>
              <a:rPr lang="tr-TR" dirty="0"/>
              <a:t>   -Kanunla tütün depolama ücretleri ile posta ve telgraf ücretleri artırılmıştır.</a:t>
            </a:r>
          </a:p>
        </p:txBody>
      </p:sp>
    </p:spTree>
    <p:extLst>
      <p:ext uri="{BB962C8B-B14F-4D97-AF65-F5344CB8AC3E}">
        <p14:creationId xmlns:p14="http://schemas.microsoft.com/office/powerpoint/2010/main" val="39224323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9246FF9-BB40-1A9E-E045-4FDEB014E1FA}"/>
              </a:ext>
            </a:extLst>
          </p:cNvPr>
          <p:cNvSpPr>
            <a:spLocks noGrp="1"/>
          </p:cNvSpPr>
          <p:nvPr>
            <p:ph type="title"/>
          </p:nvPr>
        </p:nvSpPr>
        <p:spPr>
          <a:xfrm>
            <a:off x="0" y="182882"/>
            <a:ext cx="12192000" cy="239151"/>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6A54C8AA-9129-A523-C63E-BFA656021D1B}"/>
              </a:ext>
            </a:extLst>
          </p:cNvPr>
          <p:cNvSpPr>
            <a:spLocks noGrp="1"/>
          </p:cNvSpPr>
          <p:nvPr>
            <p:ph idx="1"/>
          </p:nvPr>
        </p:nvSpPr>
        <p:spPr>
          <a:xfrm>
            <a:off x="0" y="534573"/>
            <a:ext cx="12070080" cy="6323428"/>
          </a:xfrm>
        </p:spPr>
        <p:txBody>
          <a:bodyPr>
            <a:normAutofit fontScale="92500" lnSpcReduction="10000"/>
          </a:bodyPr>
          <a:lstStyle/>
          <a:p>
            <a:pPr marL="0" indent="0" algn="just">
              <a:buNone/>
            </a:pPr>
            <a:r>
              <a:rPr lang="tr-TR" dirty="0"/>
              <a:t>   -Afyon, Kütahya ve Eskişehir illerinde tarlada ve harmanda olan ürünler Yunanlıların eline geçtiğinden aşar alma imkanı da ortadan kalkmıştır. Tahıl ambarı olarak bilinen Polatlı, Haymana ve Mihalıççık gibi yerlerde de aynı durum söz konusu olabileceği ihtimaliyle, çatışmaların durduğu 20 günlük aradan istifade edilerek ürünler hemen hasat edilmiş ve aşar tahsil edilmiştir.</a:t>
            </a:r>
          </a:p>
          <a:p>
            <a:pPr marL="0" indent="0" algn="just">
              <a:buNone/>
            </a:pPr>
            <a:r>
              <a:rPr lang="tr-TR" dirty="0"/>
              <a:t>   -Askerlik Muafiyeti Vergisi Kanunu ile mali yılbaşından itibaren, yaşıtları silah altına alınan Müslüman olmayanların bedel ödemek suretiyle askerlikten muaf tutulmaları sağlanmıştır. Yıllık bedel miktarı ise azınlıkların gelir durumları dikkate alınarak belirlenmiştir. Hatta taksit yapma imkanı getirilmiştir. Anılan kanunla bedel ödemek yerine askere alınmayı tercih edenler, silahlı ya da silahsız hizmetlerde kullanılmış, fakat hizmet gördürülen yerler hiçbir şekilde ikamet edilen yere yakın yerler olmamıştır.</a:t>
            </a:r>
          </a:p>
          <a:p>
            <a:pPr marL="0" indent="0" algn="just">
              <a:buNone/>
            </a:pPr>
            <a:r>
              <a:rPr lang="tr-TR" dirty="0"/>
              <a:t>   -Kanunla Ermenilerden geri alınan Kars, Ardahan ve Artvin illeri ile Iğdır ve Sürmeli ilçelerinde bina, arazi ve aşar vergilerinin yerine sayılmak üzere Rus yönetimi tarafından uygulanan maktu verginin alınmasına karar verilmiş, bir ruble 60 kuruş olarak dikkate alınmak suretiyle vergi tarh ve tahakkuk </a:t>
            </a:r>
            <a:r>
              <a:rPr lang="tr-TR"/>
              <a:t>ettirilmiştir. Ancak </a:t>
            </a:r>
            <a:r>
              <a:rPr lang="tr-TR" dirty="0"/>
              <a:t>1921 yılı içinde göç ettikleri yerlerden geri dönenlere maktu vergi uygulanmamıştır.</a:t>
            </a:r>
          </a:p>
          <a:p>
            <a:pPr marL="0" indent="0" algn="just">
              <a:buNone/>
            </a:pPr>
            <a:r>
              <a:rPr lang="tr-TR" dirty="0"/>
              <a:t> </a:t>
            </a:r>
          </a:p>
          <a:p>
            <a:pPr marL="0" indent="0" algn="just">
              <a:buNone/>
            </a:pPr>
            <a:endParaRPr lang="tr-TR" dirty="0"/>
          </a:p>
        </p:txBody>
      </p:sp>
    </p:spTree>
    <p:extLst>
      <p:ext uri="{BB962C8B-B14F-4D97-AF65-F5344CB8AC3E}">
        <p14:creationId xmlns:p14="http://schemas.microsoft.com/office/powerpoint/2010/main" val="264832473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588A69E-7CAE-654C-9343-11F25B6F351B}"/>
              </a:ext>
            </a:extLst>
          </p:cNvPr>
          <p:cNvSpPr>
            <a:spLocks noGrp="1"/>
          </p:cNvSpPr>
          <p:nvPr>
            <p:ph type="title"/>
          </p:nvPr>
        </p:nvSpPr>
        <p:spPr>
          <a:xfrm>
            <a:off x="126611" y="154748"/>
            <a:ext cx="12065391" cy="1083211"/>
          </a:xfrm>
        </p:spPr>
        <p:txBody>
          <a:bodyPr>
            <a:normAutofit fontScale="90000"/>
          </a:bodyPr>
          <a:lstStyle/>
          <a:p>
            <a:pPr algn="ctr"/>
            <a:r>
              <a:rPr lang="tr-TR" b="1" dirty="0"/>
              <a:t>Savaşın Finansmanı 1921 Yılı Bütçesinde Ayrılan Avanslar ve Savaş Giderleri</a:t>
            </a:r>
          </a:p>
        </p:txBody>
      </p:sp>
      <p:sp>
        <p:nvSpPr>
          <p:cNvPr id="3" name="İçerik Yer Tutucusu 2">
            <a:extLst>
              <a:ext uri="{FF2B5EF4-FFF2-40B4-BE49-F238E27FC236}">
                <a16:creationId xmlns:a16="http://schemas.microsoft.com/office/drawing/2014/main" id="{9B8B1173-EA49-9041-D2E0-64A67D524053}"/>
              </a:ext>
            </a:extLst>
          </p:cNvPr>
          <p:cNvSpPr>
            <a:spLocks noGrp="1"/>
          </p:cNvSpPr>
          <p:nvPr>
            <p:ph idx="1"/>
          </p:nvPr>
        </p:nvSpPr>
        <p:spPr>
          <a:xfrm>
            <a:off x="126611" y="1491178"/>
            <a:ext cx="11943471" cy="5366825"/>
          </a:xfrm>
        </p:spPr>
        <p:txBody>
          <a:bodyPr/>
          <a:lstStyle/>
          <a:p>
            <a:pPr marL="0" indent="0" algn="just">
              <a:buNone/>
            </a:pPr>
            <a:r>
              <a:rPr lang="tr-TR" dirty="0"/>
              <a:t>   1921 yılında da bir önceki yıl gibi harcamalar bütçe düzenlemeleriyle değil Meclisin çıkardığı avans kanunlarıyla yapılmıştır.</a:t>
            </a:r>
          </a:p>
          <a:p>
            <a:pPr marL="0" indent="0" algn="just">
              <a:buNone/>
            </a:pPr>
            <a:r>
              <a:rPr lang="tr-TR" dirty="0"/>
              <a:t>   1 Mart 1921 günü 1921 yılının mali yılı başlayınca, 28 Şubat 1921 günü kabul edilen ve Maliye Bakanlığına bütün devlet giderleri için 2.000.000 lira harcama yetkisi veren avans kanunu uygulanmaya başlanmıştır. </a:t>
            </a:r>
          </a:p>
          <a:p>
            <a:pPr marL="0" indent="0" algn="just">
              <a:buNone/>
            </a:pPr>
            <a:r>
              <a:rPr lang="tr-TR" dirty="0"/>
              <a:t>   Sonradan doğu illerinin güvenliğini sağlamak üzere kurulan 1.000 kişilik süvari gücüne atların alınması için 80.000 lira, iaşe ve diğer giderlerde kullanılmak üzere de 8.000.000 liranın kullanılması için Meclis’ten avans yetkisi alınmıştır.</a:t>
            </a:r>
          </a:p>
          <a:p>
            <a:pPr marL="0" indent="0" algn="just">
              <a:buNone/>
            </a:pPr>
            <a:r>
              <a:rPr lang="tr-TR" dirty="0"/>
              <a:t>   Maliye Bakanlığı aniden gelebilecek ve ihtiyaç doğabilecek harcamaları dikkate alarak avansları daima saklı tutmuş, </a:t>
            </a:r>
            <a:r>
              <a:rPr lang="tr-TR" dirty="0" err="1"/>
              <a:t>giderleştirmemeye</a:t>
            </a:r>
            <a:r>
              <a:rPr lang="tr-TR" dirty="0"/>
              <a:t> özen göstermiştir. </a:t>
            </a:r>
          </a:p>
          <a:p>
            <a:pPr marL="0" indent="0" algn="just">
              <a:buNone/>
            </a:pPr>
            <a:endParaRPr lang="tr-TR" dirty="0"/>
          </a:p>
        </p:txBody>
      </p:sp>
    </p:spTree>
    <p:extLst>
      <p:ext uri="{BB962C8B-B14F-4D97-AF65-F5344CB8AC3E}">
        <p14:creationId xmlns:p14="http://schemas.microsoft.com/office/powerpoint/2010/main" val="344513618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84ECC6D-50CC-84A6-053E-E2B7A782D2A8}"/>
              </a:ext>
            </a:extLst>
          </p:cNvPr>
          <p:cNvSpPr>
            <a:spLocks noGrp="1"/>
          </p:cNvSpPr>
          <p:nvPr>
            <p:ph type="title"/>
          </p:nvPr>
        </p:nvSpPr>
        <p:spPr>
          <a:xfrm>
            <a:off x="98475" y="168817"/>
            <a:ext cx="11929403" cy="182879"/>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713E89FE-D7DB-995D-B36C-2F39557A788D}"/>
              </a:ext>
            </a:extLst>
          </p:cNvPr>
          <p:cNvSpPr>
            <a:spLocks noGrp="1"/>
          </p:cNvSpPr>
          <p:nvPr>
            <p:ph idx="1"/>
          </p:nvPr>
        </p:nvSpPr>
        <p:spPr>
          <a:xfrm>
            <a:off x="98475" y="562711"/>
            <a:ext cx="11929403" cy="6126479"/>
          </a:xfrm>
        </p:spPr>
        <p:txBody>
          <a:bodyPr/>
          <a:lstStyle/>
          <a:p>
            <a:pPr marL="0" indent="0" algn="just">
              <a:buNone/>
            </a:pPr>
            <a:r>
              <a:rPr lang="tr-TR" dirty="0"/>
              <a:t>   </a:t>
            </a:r>
          </a:p>
          <a:p>
            <a:pPr marL="0" indent="0" algn="just">
              <a:buNone/>
            </a:pPr>
            <a:r>
              <a:rPr lang="tr-TR" dirty="0"/>
              <a:t>   İşgal altındaki topraklardan kaçarak iç bölgelere sığınan halkın iaşe, tedavi, barınma ve taşınma giderlerinin karşılanması amacıyla Maliye Bakanlığına 150.000 lira avans yetkisi verilmiştir.</a:t>
            </a:r>
          </a:p>
          <a:p>
            <a:pPr marL="0" indent="0" algn="just">
              <a:buNone/>
            </a:pPr>
            <a:r>
              <a:rPr lang="tr-TR" dirty="0"/>
              <a:t>   M.S.B dışındaki diğer dairelerin ihtiyaçlarının karşılanması amacıyla 10.000.000 lira avans verilmiştir. Maliye Bakanlığı satın almaları olabildiğince savaş sonrası ödenmek üzere vadeli almaya özen göstermiştir. </a:t>
            </a:r>
          </a:p>
          <a:p>
            <a:pPr marL="0" indent="0" algn="just">
              <a:buNone/>
            </a:pPr>
            <a:r>
              <a:rPr lang="tr-TR" dirty="0"/>
              <a:t>   Milli Savunma Bakanı Fevzi Paşa savunma giderlerinin fazlalığından yakınan milletvekillerine birliklerinden üniformalarıyla firar edenleri kastederek «efendiler biz askeri değil, milleti giydiriyoruz» cevabını vermiştir. </a:t>
            </a:r>
          </a:p>
          <a:p>
            <a:pPr marL="0" indent="0" algn="just">
              <a:buNone/>
            </a:pPr>
            <a:endParaRPr lang="tr-TR" dirty="0"/>
          </a:p>
        </p:txBody>
      </p:sp>
    </p:spTree>
    <p:extLst>
      <p:ext uri="{BB962C8B-B14F-4D97-AF65-F5344CB8AC3E}">
        <p14:creationId xmlns:p14="http://schemas.microsoft.com/office/powerpoint/2010/main" val="3766596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7FCC3FC-E9CE-6E3E-3F38-C9FC98466781}"/>
              </a:ext>
            </a:extLst>
          </p:cNvPr>
          <p:cNvSpPr>
            <a:spLocks noGrp="1"/>
          </p:cNvSpPr>
          <p:nvPr>
            <p:ph type="title"/>
          </p:nvPr>
        </p:nvSpPr>
        <p:spPr>
          <a:xfrm>
            <a:off x="838200" y="365125"/>
            <a:ext cx="10515600" cy="575779"/>
          </a:xfrm>
        </p:spPr>
        <p:txBody>
          <a:bodyPr>
            <a:normAutofit fontScale="90000"/>
          </a:bodyPr>
          <a:lstStyle/>
          <a:p>
            <a:pPr algn="ctr"/>
            <a:r>
              <a:rPr lang="tr-TR" b="1" dirty="0"/>
              <a:t>Ekonomik Alt Yapı, Lojistik, Üretim ve Ticaret</a:t>
            </a:r>
          </a:p>
        </p:txBody>
      </p:sp>
      <p:sp>
        <p:nvSpPr>
          <p:cNvPr id="3" name="İçerik Yer Tutucusu 2">
            <a:extLst>
              <a:ext uri="{FF2B5EF4-FFF2-40B4-BE49-F238E27FC236}">
                <a16:creationId xmlns:a16="http://schemas.microsoft.com/office/drawing/2014/main" id="{1542217C-4A21-19AB-4AD4-CCEFE38275D9}"/>
              </a:ext>
            </a:extLst>
          </p:cNvPr>
          <p:cNvSpPr>
            <a:spLocks noGrp="1"/>
          </p:cNvSpPr>
          <p:nvPr>
            <p:ph idx="1"/>
          </p:nvPr>
        </p:nvSpPr>
        <p:spPr>
          <a:xfrm>
            <a:off x="265043" y="940905"/>
            <a:ext cx="11820940" cy="5751444"/>
          </a:xfrm>
        </p:spPr>
        <p:txBody>
          <a:bodyPr>
            <a:normAutofit/>
          </a:bodyPr>
          <a:lstStyle/>
          <a:p>
            <a:pPr marL="0" indent="0" algn="just">
              <a:buNone/>
            </a:pPr>
            <a:r>
              <a:rPr lang="tr-TR" dirty="0"/>
              <a:t>  </a:t>
            </a:r>
          </a:p>
          <a:p>
            <a:pPr marL="0" indent="0" algn="just">
              <a:buNone/>
            </a:pPr>
            <a:r>
              <a:rPr lang="tr-TR" dirty="0"/>
              <a:t> Uzun ve farklı cephelerde süren savaşlar üretken erkek nüfusun silah altına alınması tarımsal üretimi ve ekim alanlarını olumsuz yönde etkilemiş, üretimin azalmasına yol açmıştır.</a:t>
            </a:r>
          </a:p>
          <a:p>
            <a:pPr marL="0" indent="0" algn="just">
              <a:buNone/>
            </a:pPr>
            <a:r>
              <a:rPr lang="tr-TR" dirty="0"/>
              <a:t>   Anadolu’da kağnı yolunun dışında yol bulunmamaktadır. Esasen yollarda kullanılabilecek doğru dürüst araç ve kamyonda bulunmamaktadır. 3. Ordunun 1916 yılına kadar hiç aracı olmamış, bu yılda sadece iki kamyona sahip olmuştur.</a:t>
            </a:r>
          </a:p>
          <a:p>
            <a:pPr marL="0" indent="0" algn="just">
              <a:buNone/>
            </a:pPr>
            <a:r>
              <a:rPr lang="tr-TR" dirty="0"/>
              <a:t>   Demiryolu hatları yabancılar tarafından işletilmektedir. Bu yollar kıyılara yakın yerlere yapıldığından kolayca işgal edilmiştir. Bu yollar içerisinde Konya-Afyon, Eskişehir-Ankara hattı savaş sırasında aktif olarak kullanılmıştır.</a:t>
            </a:r>
          </a:p>
        </p:txBody>
      </p:sp>
    </p:spTree>
    <p:extLst>
      <p:ext uri="{BB962C8B-B14F-4D97-AF65-F5344CB8AC3E}">
        <p14:creationId xmlns:p14="http://schemas.microsoft.com/office/powerpoint/2010/main" val="309750730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73B18A3-0211-7B21-7EE1-4BEF71BDA10A}"/>
              </a:ext>
            </a:extLst>
          </p:cNvPr>
          <p:cNvSpPr>
            <a:spLocks noGrp="1"/>
          </p:cNvSpPr>
          <p:nvPr>
            <p:ph type="title"/>
          </p:nvPr>
        </p:nvSpPr>
        <p:spPr>
          <a:xfrm>
            <a:off x="112541" y="196949"/>
            <a:ext cx="12079459" cy="1041008"/>
          </a:xfrm>
        </p:spPr>
        <p:txBody>
          <a:bodyPr>
            <a:noAutofit/>
          </a:bodyPr>
          <a:lstStyle/>
          <a:p>
            <a:pPr algn="ctr"/>
            <a:r>
              <a:rPr lang="tr-TR" sz="3600" b="1" dirty="0"/>
              <a:t>Tekalif-i Milliye (Milli Yükümlülük) Döneminin </a:t>
            </a:r>
            <a:br>
              <a:rPr lang="tr-TR" sz="3600" b="1" dirty="0"/>
            </a:br>
            <a:r>
              <a:rPr lang="tr-TR" sz="3600" b="1" dirty="0"/>
              <a:t>Askeri, İktisadi ve Mali Kararları</a:t>
            </a:r>
          </a:p>
        </p:txBody>
      </p:sp>
      <p:sp>
        <p:nvSpPr>
          <p:cNvPr id="3" name="İçerik Yer Tutucusu 2">
            <a:extLst>
              <a:ext uri="{FF2B5EF4-FFF2-40B4-BE49-F238E27FC236}">
                <a16:creationId xmlns:a16="http://schemas.microsoft.com/office/drawing/2014/main" id="{B3CD38D7-27FF-915E-3B13-710F76DFCE9D}"/>
              </a:ext>
            </a:extLst>
          </p:cNvPr>
          <p:cNvSpPr>
            <a:spLocks noGrp="1"/>
          </p:cNvSpPr>
          <p:nvPr>
            <p:ph idx="1"/>
          </p:nvPr>
        </p:nvSpPr>
        <p:spPr>
          <a:xfrm>
            <a:off x="112543" y="1237958"/>
            <a:ext cx="11966916" cy="5423095"/>
          </a:xfrm>
        </p:spPr>
        <p:txBody>
          <a:bodyPr/>
          <a:lstStyle/>
          <a:p>
            <a:pPr marL="0" indent="0">
              <a:buNone/>
            </a:pPr>
            <a:r>
              <a:rPr lang="tr-TR" dirty="0"/>
              <a:t>   Türk ordusunun Sakarya’nın doğusuna çekilerek güneye doğru konuşlanması, yunan ordusunun istikametini Ankara’ya çevirmesine yol açmıştır. Taktiksel bir işlem olmakla birlikte, bu durum Mecliste ve yurtta tedirginlik yaratmıştır.</a:t>
            </a:r>
          </a:p>
          <a:p>
            <a:pPr marL="0" indent="0" algn="just">
              <a:buNone/>
            </a:pPr>
            <a:r>
              <a:rPr lang="tr-TR" dirty="0"/>
              <a:t>   Mecliste muhalif gruplar artık yüksek tonda; «ordu nereye gidiyor, millet nereye götürülüyor, O nerededir? Onu göremiyoruz.» şeklinde söylemlerde bulunuyorlardı. Bu söylemler Mustafa Kemal Paşa’yı işaret ediyordu.</a:t>
            </a:r>
          </a:p>
          <a:p>
            <a:pPr marL="0" indent="0" algn="just">
              <a:buNone/>
            </a:pPr>
            <a:r>
              <a:rPr lang="tr-TR" dirty="0"/>
              <a:t>   Ağırlıklı olarak Mustafa Kemal Paşanın engin askeri dehasına inanılmakta ve güvenilmekteydi. Mecliste birleşilen tek nokta, olağanüstü tedbirlerin acele olarak alınmasıydı. Durumun yerinde incelenmesi ve Meclise bilgi verilmesi amacıyla bir heyet cepheye gönderildi.</a:t>
            </a:r>
          </a:p>
          <a:p>
            <a:pPr marL="0" indent="0" algn="just">
              <a:buNone/>
            </a:pPr>
            <a:r>
              <a:rPr lang="tr-TR" dirty="0"/>
              <a:t>   Gelen heyet Meclisi bilgilendirdi. Meclis görüşmelerinde Mustafa Kemal Paşanın ordunun başına geçmesi son çare olarak görülmeye başlanmıştı.</a:t>
            </a:r>
          </a:p>
          <a:p>
            <a:pPr marL="0" indent="0">
              <a:buNone/>
            </a:pPr>
            <a:endParaRPr lang="tr-TR" dirty="0"/>
          </a:p>
        </p:txBody>
      </p:sp>
    </p:spTree>
    <p:extLst>
      <p:ext uri="{BB962C8B-B14F-4D97-AF65-F5344CB8AC3E}">
        <p14:creationId xmlns:p14="http://schemas.microsoft.com/office/powerpoint/2010/main" val="153569301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3D3C71B-E669-936A-C56E-086C4E8B51B6}"/>
              </a:ext>
            </a:extLst>
          </p:cNvPr>
          <p:cNvSpPr>
            <a:spLocks noGrp="1"/>
          </p:cNvSpPr>
          <p:nvPr>
            <p:ph type="title"/>
          </p:nvPr>
        </p:nvSpPr>
        <p:spPr>
          <a:xfrm>
            <a:off x="140679" y="196952"/>
            <a:ext cx="11943471" cy="267285"/>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E427CF60-28A5-8E3C-C177-03B95D9CC9DB}"/>
              </a:ext>
            </a:extLst>
          </p:cNvPr>
          <p:cNvSpPr>
            <a:spLocks noGrp="1"/>
          </p:cNvSpPr>
          <p:nvPr>
            <p:ph idx="1"/>
          </p:nvPr>
        </p:nvSpPr>
        <p:spPr>
          <a:xfrm>
            <a:off x="140679" y="661184"/>
            <a:ext cx="11943471" cy="5999869"/>
          </a:xfrm>
        </p:spPr>
        <p:txBody>
          <a:bodyPr/>
          <a:lstStyle/>
          <a:p>
            <a:pPr marL="0" indent="0" algn="just">
              <a:buNone/>
            </a:pPr>
            <a:r>
              <a:rPr lang="tr-TR" dirty="0"/>
              <a:t>   Mustafa Kemal Paşa 4 Ağustos 1921 tarihinde yapılan gizli oturumda kürsüye çıkarak, önce kendisine gösterilen ilgi ve güvene teşekkür etmiş ve Başkanlık divanına önerge vererek; «Meclisin değerli üyelerinin genel olarak beliren isteği üzerine Başkomutanlığı kabul ediyorum. Ordunun maddi ve manevi gücünü büyük bir hızla artırmak, ikmal ve yönetimini bir kat daha takviye etmek için </a:t>
            </a:r>
            <a:r>
              <a:rPr lang="tr-TR" dirty="0" err="1"/>
              <a:t>B.M.M’nin</a:t>
            </a:r>
            <a:r>
              <a:rPr lang="tr-TR" dirty="0"/>
              <a:t> yetkilerini kullanmak şartıyla görevi üzerime alıyorum. Ömrüm boyunca milli egemenliğin en sadık bir hizmetkarı olduğumu milletime bir kere daha göstermek için bu yetkinin üç ay gibi kısa bir süre ile sınırlandırılmasını ayrıca talep ederim.»</a:t>
            </a:r>
          </a:p>
          <a:p>
            <a:pPr marL="0" indent="0" algn="just">
              <a:buNone/>
            </a:pPr>
            <a:r>
              <a:rPr lang="tr-TR" dirty="0"/>
              <a:t>   Mustafa Kemal Paşa Başkomutan olduğunun </a:t>
            </a:r>
            <a:r>
              <a:rPr lang="tr-TR"/>
              <a:t>ikinci gününde; </a:t>
            </a:r>
            <a:r>
              <a:rPr lang="tr-TR" dirty="0"/>
              <a:t>Türk Ordusunun eksikliklerini tamamlamak ve Yunan kuvvetlerinin sahip olduğu imkan ve ölçülere ulaşmak, bunu dünya milletlerine duyurmak amacıyla Tekalif-i Milliye Emirlerini </a:t>
            </a:r>
            <a:r>
              <a:rPr lang="tr-TR"/>
              <a:t>yürürlüğe koymuştur.</a:t>
            </a:r>
            <a:endParaRPr lang="tr-TR" dirty="0"/>
          </a:p>
          <a:p>
            <a:pPr marL="0" indent="0" algn="just">
              <a:buNone/>
            </a:pPr>
            <a:endParaRPr lang="tr-TR" dirty="0"/>
          </a:p>
        </p:txBody>
      </p:sp>
    </p:spTree>
    <p:extLst>
      <p:ext uri="{BB962C8B-B14F-4D97-AF65-F5344CB8AC3E}">
        <p14:creationId xmlns:p14="http://schemas.microsoft.com/office/powerpoint/2010/main" val="354840352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E929C2D-8850-2FCF-74FD-4676BB64341E}"/>
              </a:ext>
            </a:extLst>
          </p:cNvPr>
          <p:cNvSpPr>
            <a:spLocks noGrp="1"/>
          </p:cNvSpPr>
          <p:nvPr>
            <p:ph type="title"/>
          </p:nvPr>
        </p:nvSpPr>
        <p:spPr>
          <a:xfrm>
            <a:off x="112542" y="154748"/>
            <a:ext cx="11971607" cy="323557"/>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D7E765EF-B478-9908-45BB-EEF497B2EA17}"/>
              </a:ext>
            </a:extLst>
          </p:cNvPr>
          <p:cNvSpPr>
            <a:spLocks noGrp="1"/>
          </p:cNvSpPr>
          <p:nvPr>
            <p:ph idx="1"/>
          </p:nvPr>
        </p:nvSpPr>
        <p:spPr>
          <a:xfrm>
            <a:off x="112542" y="675250"/>
            <a:ext cx="11971607" cy="6028007"/>
          </a:xfrm>
        </p:spPr>
        <p:txBody>
          <a:bodyPr>
            <a:normAutofit/>
          </a:bodyPr>
          <a:lstStyle/>
          <a:p>
            <a:pPr marL="0" indent="0" algn="just">
              <a:buNone/>
            </a:pPr>
            <a:r>
              <a:rPr lang="tr-TR" dirty="0"/>
              <a:t>   Genel olarak bu emirler;</a:t>
            </a:r>
          </a:p>
          <a:p>
            <a:pPr marL="0" indent="0" algn="just">
              <a:buNone/>
            </a:pPr>
            <a:r>
              <a:rPr lang="tr-TR" dirty="0"/>
              <a:t>  1.Ordunun giyim ve donanımın sağlanması amacıyla her ilçede mevcut ev sayısınca; bir takım çamaşır, birer çift çarık ve çorabın en geç 10 Eylül 1921 tarihine kadar komisyon ambarlarına teslim edilmesi, çok fakir ailelerin bağış dışında tutulması, bu fakirlerin yerine yükümlülüğün diğer varlığa yüklenmesi,</a:t>
            </a:r>
          </a:p>
          <a:p>
            <a:pPr marL="0" indent="0" algn="just">
              <a:buNone/>
            </a:pPr>
            <a:r>
              <a:rPr lang="tr-TR" dirty="0"/>
              <a:t>  2.Halkın ve tüccarın elinde bulunan renk ayrımına bakılmaksızın çamaşırlık bez, Amerikan bezi, patiska, pamuk, yıkanmış ve yıkanmamış yün ve tiftik, her türlü kışlık ve yazlık erkek kumaşı, kalın bezler, kösele, meşin, taban </a:t>
            </a:r>
            <a:r>
              <a:rPr lang="tr-TR" dirty="0" err="1"/>
              <a:t>astarlığı</a:t>
            </a:r>
            <a:r>
              <a:rPr lang="tr-TR" dirty="0"/>
              <a:t>, çarık, fotin, çivi, saraç ipliği, nal, mıh, yem torbası, yular, kemer ve urganların % 40’na komisyonlarca el konularak bedellerinin komisyonlarca takdir edilip daha sonra ödenmek üzere düzenlenen imzalı ve mühürlü senedin sahibine verilmesi, kadın ve çocuk elbisesinin alınmaması,</a:t>
            </a:r>
          </a:p>
          <a:p>
            <a:pPr marL="0" indent="0" algn="just">
              <a:buNone/>
            </a:pPr>
            <a:r>
              <a:rPr lang="tr-TR" dirty="0"/>
              <a:t>  3.Kişilerin elinde bulunan mevcut buğday, un, saman, arpa, kuru fasulye, bulgur, nohut, mercimek, kasaplık hayvan, şeker gazyağı, pirinç, sabun, tereyağı, tuz, çay</a:t>
            </a:r>
          </a:p>
          <a:p>
            <a:pPr marL="0" indent="0" algn="just">
              <a:buNone/>
            </a:pPr>
            <a:endParaRPr lang="tr-TR" dirty="0"/>
          </a:p>
        </p:txBody>
      </p:sp>
    </p:spTree>
    <p:extLst>
      <p:ext uri="{BB962C8B-B14F-4D97-AF65-F5344CB8AC3E}">
        <p14:creationId xmlns:p14="http://schemas.microsoft.com/office/powerpoint/2010/main" val="252804851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131C7C3-4FE5-755F-4896-0156065FD540}"/>
              </a:ext>
            </a:extLst>
          </p:cNvPr>
          <p:cNvSpPr>
            <a:spLocks noGrp="1"/>
          </p:cNvSpPr>
          <p:nvPr>
            <p:ph type="title"/>
          </p:nvPr>
        </p:nvSpPr>
        <p:spPr>
          <a:xfrm>
            <a:off x="126611" y="211018"/>
            <a:ext cx="12065391" cy="323557"/>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077C5018-771E-FED1-1E0E-F4F24DF137D3}"/>
              </a:ext>
            </a:extLst>
          </p:cNvPr>
          <p:cNvSpPr>
            <a:spLocks noGrp="1"/>
          </p:cNvSpPr>
          <p:nvPr>
            <p:ph idx="1"/>
          </p:nvPr>
        </p:nvSpPr>
        <p:spPr>
          <a:xfrm>
            <a:off x="126611" y="717455"/>
            <a:ext cx="11915335" cy="5929533"/>
          </a:xfrm>
        </p:spPr>
        <p:txBody>
          <a:bodyPr/>
          <a:lstStyle/>
          <a:p>
            <a:pPr marL="0" indent="0" algn="just">
              <a:buNone/>
            </a:pPr>
            <a:r>
              <a:rPr lang="tr-TR" dirty="0"/>
              <a:t>Zeytinyağı ve mum stoklarının % 40’ına el konulmuş, bu malların bedelleri ise daha sonra ödenmek üzere senet verilmiştir. Ayrıca buğdayların un haline getirilmesi için bölgesindeki fabrika ve değirmenlere eşit dağıtılmış ve işlem için ücret ödenmemiştir.</a:t>
            </a:r>
          </a:p>
          <a:p>
            <a:pPr marL="0" indent="0" algn="just">
              <a:buNone/>
            </a:pPr>
            <a:r>
              <a:rPr lang="tr-TR" dirty="0"/>
              <a:t>  4.Ordunun ihtiyacı için evvelce alınan taşıt araçlarının dışında; halkın elinde kalan </a:t>
            </a:r>
            <a:r>
              <a:rPr lang="tr-TR" b="1" dirty="0"/>
              <a:t>her türlü taşıt </a:t>
            </a:r>
            <a:r>
              <a:rPr lang="tr-TR" dirty="0"/>
              <a:t>aracıyla ayda bir defa olmak üzere ve yüz kilometreyi geçmemek şartı ile orduya ait malzemenin istenen yere parasız taşınacağı, araç sahipleri ile hayvanların iaşelerinin ambardan karşılanacağı,</a:t>
            </a:r>
          </a:p>
          <a:p>
            <a:pPr marL="0" indent="0" algn="just">
              <a:buNone/>
            </a:pPr>
            <a:r>
              <a:rPr lang="tr-TR" dirty="0"/>
              <a:t>  5.Halkın elinde bulunan savaşta kullanılabilecek her türlü silah ve cephanenin en çok üç gün içinde komisyonlara senet karşılığı teslim edilmesi,</a:t>
            </a:r>
          </a:p>
          <a:p>
            <a:pPr marL="0" indent="0" algn="just">
              <a:buNone/>
            </a:pPr>
            <a:r>
              <a:rPr lang="tr-TR" dirty="0"/>
              <a:t>  6.Her yerde mevcut benzin, gres yağı, makine yağı, vazelin, otomobil ve kamyon lastiği, tutkal, telefon makinesi, kablo, tel, pil ve bunlara benzer malzemelerin % 40’ına el konulmuş ve sahiplerine bedeli sonra ödenmek üzere senet verilmiştir.</a:t>
            </a:r>
          </a:p>
        </p:txBody>
      </p:sp>
    </p:spTree>
    <p:extLst>
      <p:ext uri="{BB962C8B-B14F-4D97-AF65-F5344CB8AC3E}">
        <p14:creationId xmlns:p14="http://schemas.microsoft.com/office/powerpoint/2010/main" val="363937793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A204DE4-54D9-E9FF-E2AB-44ED35ABEEAA}"/>
              </a:ext>
            </a:extLst>
          </p:cNvPr>
          <p:cNvSpPr>
            <a:spLocks noGrp="1"/>
          </p:cNvSpPr>
          <p:nvPr>
            <p:ph type="title"/>
          </p:nvPr>
        </p:nvSpPr>
        <p:spPr>
          <a:xfrm>
            <a:off x="98474" y="112543"/>
            <a:ext cx="11971607" cy="309488"/>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FC655AC5-EBEA-EA4C-F42D-677BB41BE657}"/>
              </a:ext>
            </a:extLst>
          </p:cNvPr>
          <p:cNvSpPr>
            <a:spLocks noGrp="1"/>
          </p:cNvSpPr>
          <p:nvPr>
            <p:ph idx="1"/>
          </p:nvPr>
        </p:nvSpPr>
        <p:spPr>
          <a:xfrm>
            <a:off x="98474" y="661185"/>
            <a:ext cx="11971607" cy="6084275"/>
          </a:xfrm>
        </p:spPr>
        <p:txBody>
          <a:bodyPr/>
          <a:lstStyle/>
          <a:p>
            <a:pPr marL="0" indent="0" algn="just">
              <a:buNone/>
            </a:pPr>
            <a:r>
              <a:rPr lang="tr-TR" dirty="0"/>
              <a:t>  7.Komisyon sınırları içindeki demirci, marangoz, dökümcü, tesviyeci, saraç ve araba tamircisi ayrıca kasatura, kılıç, mızrak ve eyer yapabilecek esnaf ve sanatkarlarının isimlerinin tespit edilerek </a:t>
            </a:r>
            <a:r>
              <a:rPr lang="tr-TR" dirty="0" err="1"/>
              <a:t>M.S.B’ye</a:t>
            </a:r>
            <a:r>
              <a:rPr lang="tr-TR" dirty="0"/>
              <a:t> bildirilmesi istenilmiştir.</a:t>
            </a:r>
          </a:p>
          <a:p>
            <a:pPr marL="0" indent="0" algn="just">
              <a:buNone/>
            </a:pPr>
            <a:r>
              <a:rPr lang="tr-TR" dirty="0"/>
              <a:t>  8.Komisyonlarca kendi bölgelerinde belirlenen yük taşımasında kullanılabilecek hayvan ve arabaların % 20’sine el konulmuş ve karşılığında sahiplerine senet verilmiştir.</a:t>
            </a:r>
          </a:p>
          <a:p>
            <a:pPr marL="0" indent="0" algn="just">
              <a:buNone/>
            </a:pPr>
            <a:r>
              <a:rPr lang="tr-TR" dirty="0"/>
              <a:t>   Halktan istenen malzemelere baktığımızda, günümüz insanının anlamasında zorluk çekeceği ve üzerinde durulması, düşünülmesi gereken ve o günlerin şartlarını olanaklarını ortaya konulması açısından önem taşımaktadır.</a:t>
            </a:r>
          </a:p>
          <a:p>
            <a:pPr marL="0" indent="0" algn="just">
              <a:buNone/>
            </a:pPr>
            <a:r>
              <a:rPr lang="tr-TR" dirty="0"/>
              <a:t>   Buna karşın yunan ordusunda, İngiliz ordusunun gönderdiği sınırsız malzeme ve kaynakların yer aldığını görüyoruz.</a:t>
            </a:r>
          </a:p>
          <a:p>
            <a:pPr marL="0" indent="0" algn="just">
              <a:buNone/>
            </a:pPr>
            <a:r>
              <a:rPr lang="tr-TR" dirty="0"/>
              <a:t>   Tekalif-i Milliye emirlerinin kapsamına ve zamanlamasına baktığımızda Mustafa Kemal Paşa’nın yaratıcılık ve akılcılık sorgulaması yapmak suretiyle askeri ve toplum dehasının yüksek düzeyde olduğunu görmekteyiz.  </a:t>
            </a:r>
          </a:p>
          <a:p>
            <a:pPr marL="0" indent="0" algn="just">
              <a:buNone/>
            </a:pPr>
            <a:endParaRPr lang="tr-TR" dirty="0"/>
          </a:p>
        </p:txBody>
      </p:sp>
    </p:spTree>
    <p:extLst>
      <p:ext uri="{BB962C8B-B14F-4D97-AF65-F5344CB8AC3E}">
        <p14:creationId xmlns:p14="http://schemas.microsoft.com/office/powerpoint/2010/main" val="390945192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A53C09F-0518-154A-A665-B2B76BCD136B}"/>
              </a:ext>
            </a:extLst>
          </p:cNvPr>
          <p:cNvSpPr>
            <a:spLocks noGrp="1"/>
          </p:cNvSpPr>
          <p:nvPr>
            <p:ph type="title"/>
          </p:nvPr>
        </p:nvSpPr>
        <p:spPr>
          <a:xfrm>
            <a:off x="154747" y="211019"/>
            <a:ext cx="11901267" cy="196947"/>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BB45B301-2F96-5568-1EB8-FCD77CB81F24}"/>
              </a:ext>
            </a:extLst>
          </p:cNvPr>
          <p:cNvSpPr>
            <a:spLocks noGrp="1"/>
          </p:cNvSpPr>
          <p:nvPr>
            <p:ph idx="1"/>
          </p:nvPr>
        </p:nvSpPr>
        <p:spPr>
          <a:xfrm>
            <a:off x="0" y="604913"/>
            <a:ext cx="12192000" cy="6253089"/>
          </a:xfrm>
        </p:spPr>
        <p:txBody>
          <a:bodyPr>
            <a:normAutofit/>
          </a:bodyPr>
          <a:lstStyle/>
          <a:p>
            <a:pPr marL="0" indent="0" algn="just">
              <a:buNone/>
            </a:pPr>
            <a:r>
              <a:rPr lang="tr-TR" dirty="0"/>
              <a:t>  Tekalif-i Milliye emirlerinin içeriğine, birlik ve beraberlik içinde uygulanışına baktığımızda, Anadolu insanının toplum dayanışması içinde büyük bir fedakarlık içinde dünyaya örnek olduğunu görmekteyiz.</a:t>
            </a:r>
          </a:p>
          <a:p>
            <a:pPr marL="0" indent="0" algn="just">
              <a:buNone/>
            </a:pPr>
            <a:r>
              <a:rPr lang="tr-TR" dirty="0"/>
              <a:t>   Tekalif-i Milliye emirlerinin ana hatlarıyla içeriğinde;</a:t>
            </a:r>
          </a:p>
          <a:p>
            <a:pPr marL="0" indent="0" algn="just">
              <a:buNone/>
            </a:pPr>
            <a:r>
              <a:rPr lang="tr-TR" dirty="0"/>
              <a:t>  -Toplanılması düşünülen vergilerin bir kısmının mal şeklinde vergiler olduğu,</a:t>
            </a:r>
          </a:p>
          <a:p>
            <a:pPr marL="0" indent="0" algn="just">
              <a:buNone/>
            </a:pPr>
            <a:r>
              <a:rPr lang="tr-TR" dirty="0"/>
              <a:t>  -Halkın ve tüccarın mevcudunda olan gıda maddelerinin ve ordunun ihtiyacı bulunan her türlü emtia ve ürünlerin % 40’ına </a:t>
            </a:r>
            <a:r>
              <a:rPr lang="tr-TR" dirty="0" err="1"/>
              <a:t>B.M.M’nin</a:t>
            </a:r>
            <a:r>
              <a:rPr lang="tr-TR" dirty="0"/>
              <a:t> el koymasının bir tür zorunlu iç borçlanma olduğu,</a:t>
            </a:r>
          </a:p>
          <a:p>
            <a:pPr marL="0" indent="0" algn="just">
              <a:buNone/>
            </a:pPr>
            <a:r>
              <a:rPr lang="tr-TR" dirty="0"/>
              <a:t>  -Halkın elinde bulunan taşıt araçları ile orduya ait malzemelerin 100 kilometrelik uzaklığa kadar ayda bir defa olmak üzere parasız şekilde yapılmasının, esasen hizmet vergisi yükümlülüğü olduğu,</a:t>
            </a:r>
          </a:p>
          <a:p>
            <a:pPr marL="0" indent="0" algn="just">
              <a:buNone/>
            </a:pPr>
            <a:r>
              <a:rPr lang="tr-TR" dirty="0"/>
              <a:t>  -Türk ordusunun işine yarayabilecek her türlü sahipsiz mallara el koymasının, medeni ve miras hukukunun genel prensiplerinden olduğu,</a:t>
            </a:r>
          </a:p>
          <a:p>
            <a:endParaRPr lang="tr-TR" dirty="0"/>
          </a:p>
        </p:txBody>
      </p:sp>
    </p:spTree>
    <p:extLst>
      <p:ext uri="{BB962C8B-B14F-4D97-AF65-F5344CB8AC3E}">
        <p14:creationId xmlns:p14="http://schemas.microsoft.com/office/powerpoint/2010/main" val="33394046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F49D45D-98C5-A56B-F8EE-A46F83350E40}"/>
              </a:ext>
            </a:extLst>
          </p:cNvPr>
          <p:cNvSpPr>
            <a:spLocks noGrp="1"/>
          </p:cNvSpPr>
          <p:nvPr>
            <p:ph type="title"/>
          </p:nvPr>
        </p:nvSpPr>
        <p:spPr>
          <a:xfrm>
            <a:off x="211017" y="281355"/>
            <a:ext cx="11830929" cy="399683"/>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6C47C314-B307-246E-1B6C-A62907AC334B}"/>
              </a:ext>
            </a:extLst>
          </p:cNvPr>
          <p:cNvSpPr>
            <a:spLocks noGrp="1"/>
          </p:cNvSpPr>
          <p:nvPr>
            <p:ph idx="1"/>
          </p:nvPr>
        </p:nvSpPr>
        <p:spPr>
          <a:xfrm>
            <a:off x="211017" y="928469"/>
            <a:ext cx="11830929" cy="5929532"/>
          </a:xfrm>
        </p:spPr>
        <p:txBody>
          <a:bodyPr/>
          <a:lstStyle/>
          <a:p>
            <a:pPr marL="0" indent="0" algn="just">
              <a:buNone/>
            </a:pPr>
            <a:r>
              <a:rPr lang="tr-TR" dirty="0"/>
              <a:t>  -Sanatkar ve ustaların bazı askeri imalathanelerde ücret karşılığı çalıştırılmasını, bunun zorunlu çalıştırma sisteminin bir örneği olduğunu,</a:t>
            </a:r>
          </a:p>
          <a:p>
            <a:pPr marL="0" indent="0" algn="just">
              <a:buNone/>
            </a:pPr>
            <a:r>
              <a:rPr lang="tr-TR" dirty="0"/>
              <a:t>  görmekteyiz.</a:t>
            </a:r>
          </a:p>
          <a:p>
            <a:pPr marL="0" indent="0" algn="just">
              <a:buNone/>
            </a:pPr>
            <a:r>
              <a:rPr lang="tr-TR" dirty="0"/>
              <a:t>   Albay Kazım Bey Tekalif-i Milliye emirlerini Mustafa Kemal Paşa’nın şahsen not ettirdiğini ifade etmektedir. Yine Mustafa Kemal Paşa’nın gerekli malzemelerden ne kadarının toplandığını, komisyonlardan gelen telgrafları incelediğini, az temin edilen malzemenin yerine fazla olan malzemenin kullanılıp kullanılmayacağını araştırdığını belirtmektedir.</a:t>
            </a:r>
          </a:p>
          <a:p>
            <a:pPr marL="0" indent="0" algn="just">
              <a:buNone/>
            </a:pPr>
            <a:r>
              <a:rPr lang="tr-TR" dirty="0"/>
              <a:t>  Tekalif-i Milliye Emirleriyle Anadolu’da yek vücut savaş durumuna geçilmiş ve halk tamamen milli mücadelenin içinde yer almıştır.</a:t>
            </a:r>
          </a:p>
          <a:p>
            <a:pPr marL="0" indent="0" algn="just">
              <a:buNone/>
            </a:pPr>
            <a:r>
              <a:rPr lang="tr-TR" dirty="0"/>
              <a:t>  </a:t>
            </a:r>
          </a:p>
        </p:txBody>
      </p:sp>
    </p:spTree>
    <p:extLst>
      <p:ext uri="{BB962C8B-B14F-4D97-AF65-F5344CB8AC3E}">
        <p14:creationId xmlns:p14="http://schemas.microsoft.com/office/powerpoint/2010/main" val="291323374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F79B30C-1C64-C769-C655-32D01D3089C0}"/>
              </a:ext>
            </a:extLst>
          </p:cNvPr>
          <p:cNvSpPr>
            <a:spLocks noGrp="1"/>
          </p:cNvSpPr>
          <p:nvPr>
            <p:ph type="title"/>
          </p:nvPr>
        </p:nvSpPr>
        <p:spPr>
          <a:xfrm>
            <a:off x="154747" y="211017"/>
            <a:ext cx="12037255" cy="70339"/>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7E3C8861-DDC6-0A73-E352-4CA2B4ABCCEE}"/>
              </a:ext>
            </a:extLst>
          </p:cNvPr>
          <p:cNvSpPr>
            <a:spLocks noGrp="1"/>
          </p:cNvSpPr>
          <p:nvPr>
            <p:ph idx="1"/>
          </p:nvPr>
        </p:nvSpPr>
        <p:spPr>
          <a:xfrm>
            <a:off x="154747" y="576775"/>
            <a:ext cx="12037255" cy="6210887"/>
          </a:xfrm>
        </p:spPr>
        <p:txBody>
          <a:bodyPr/>
          <a:lstStyle/>
          <a:p>
            <a:pPr marL="0" indent="0" algn="just">
              <a:buNone/>
            </a:pPr>
            <a:r>
              <a:rPr lang="tr-TR" dirty="0"/>
              <a:t>   Sakarya Muharebelerinin sonucunu büyük oranda lojistik faktörler belirlemiştir. Asıl merkezinden oldukça uzaklaşan yunan birlikleri yeterince beslenememiş ve açlık çekmişlerdir. Türk ordusu ise çok iyi bir şekilde ikmal edilmiş, yiyecek sıkıntısından ileri gelebilecek bir sorun yaşanmamıştır.</a:t>
            </a:r>
          </a:p>
          <a:p>
            <a:pPr marL="0" indent="0" algn="just">
              <a:buNone/>
            </a:pPr>
            <a:r>
              <a:rPr lang="tr-TR" dirty="0"/>
              <a:t>  Gelinen bu durum karşısında çok özel yetkilerle başkomutanlığa gelen Mustafa Kemal Paşa meclisin kendisine verdiği yetkilerle lojistik açıdan çok radikal kararlar almıştır. </a:t>
            </a:r>
          </a:p>
          <a:p>
            <a:pPr marL="0" indent="0" algn="just">
              <a:buNone/>
            </a:pPr>
            <a:r>
              <a:rPr lang="tr-TR" dirty="0"/>
              <a:t>   Tekalif-i Milliye olarak adlandırılan bu yükümlülüklerle top </a:t>
            </a:r>
            <a:r>
              <a:rPr lang="tr-TR" dirty="0" err="1"/>
              <a:t>yekün</a:t>
            </a:r>
            <a:r>
              <a:rPr lang="tr-TR" dirty="0"/>
              <a:t> savaş durumuna geçilmiş, halkın elinde olan ve ordunun işine yarayacak başta giyecek ve yiyecek olmak üzere her türlü ikmal ve ulaştırma malzemesine ya bağlı olarak ya da bedeli daha sonra ödenmek üzere el konulmuştur.</a:t>
            </a:r>
          </a:p>
          <a:p>
            <a:pPr marL="0" indent="0" algn="just">
              <a:buNone/>
            </a:pPr>
            <a:r>
              <a:rPr lang="tr-TR" dirty="0"/>
              <a:t>   Sakarya muharebesinin kazanılmasının en büyük nedeni silah, malzeme ve erat sayısı bakımından üstün olan Yunan kuvvetlerini Anadolu içlerine çekerek ana İkmal üslerinden koparmak ve bu şekilde yıpratıp bitirmek olmuştur. </a:t>
            </a:r>
          </a:p>
        </p:txBody>
      </p:sp>
    </p:spTree>
    <p:extLst>
      <p:ext uri="{BB962C8B-B14F-4D97-AF65-F5344CB8AC3E}">
        <p14:creationId xmlns:p14="http://schemas.microsoft.com/office/powerpoint/2010/main" val="239606917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CEE734-2131-ED0D-C45F-A939B5F6D9A4}"/>
              </a:ext>
            </a:extLst>
          </p:cNvPr>
          <p:cNvSpPr>
            <a:spLocks noGrp="1"/>
          </p:cNvSpPr>
          <p:nvPr>
            <p:ph type="title"/>
          </p:nvPr>
        </p:nvSpPr>
        <p:spPr>
          <a:xfrm>
            <a:off x="1" y="140677"/>
            <a:ext cx="12041944" cy="253219"/>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8467ED1D-D24B-27D5-FFAA-C572C23BC48E}"/>
              </a:ext>
            </a:extLst>
          </p:cNvPr>
          <p:cNvSpPr>
            <a:spLocks noGrp="1"/>
          </p:cNvSpPr>
          <p:nvPr>
            <p:ph idx="1"/>
          </p:nvPr>
        </p:nvSpPr>
        <p:spPr>
          <a:xfrm>
            <a:off x="168814" y="590846"/>
            <a:ext cx="11873132" cy="6126479"/>
          </a:xfrm>
        </p:spPr>
        <p:txBody>
          <a:bodyPr/>
          <a:lstStyle/>
          <a:p>
            <a:pPr marL="0" indent="0" algn="just">
              <a:buNone/>
            </a:pPr>
            <a:r>
              <a:rPr lang="tr-TR" dirty="0"/>
              <a:t>   Tekalif-i Milliye Komisyonlarınca el konulan mallara karşılık halka ve tüccara verdikleri senet niteliğindeki tutanaklarda yazılı bedellerin ödenmesi, </a:t>
            </a:r>
            <a:r>
              <a:rPr lang="tr-TR" dirty="0" err="1"/>
              <a:t>zafete</a:t>
            </a:r>
            <a:r>
              <a:rPr lang="tr-TR" dirty="0"/>
              <a:t> kadar ertelenmiştir. </a:t>
            </a:r>
          </a:p>
          <a:p>
            <a:pPr marL="0" indent="0" algn="just">
              <a:buNone/>
            </a:pPr>
            <a:r>
              <a:rPr lang="tr-TR" dirty="0"/>
              <a:t>   Zaferden sonra bir düzen dahilinde hak sahiplerine mallarının bedellerinin ödenmesine başlanmış ve bütün hak sahiplerine alacakları 1923-1929 yılları arasında geri ödenmiştir.</a:t>
            </a:r>
          </a:p>
          <a:p>
            <a:pPr marL="0" indent="0" algn="just">
              <a:buNone/>
            </a:pPr>
            <a:r>
              <a:rPr lang="tr-TR" dirty="0"/>
              <a:t>   Hatta bu konuyla alakalı 1957 yılında bir maliyecinin başından geçen bir olay anlatılır. Amasyalı yaşlı bir köylü elinde eski yazılı bir evrakla Maliye Bakanlığına başvurur. Evrakın bir Tekalif-i Milliye Komisyonu tutanağı olduğu anlaşılır. Ancak karşılığında böyle bir borca ilişkin kayıtlarda belge bulunulamayınca ödeme yapılamaz ve kişi T.B.M.M dilekçe komisyonuna başvurmak zorunda kalır.</a:t>
            </a:r>
          </a:p>
          <a:p>
            <a:pPr marL="0" indent="0" algn="just">
              <a:buNone/>
            </a:pPr>
            <a:r>
              <a:rPr lang="tr-TR" dirty="0"/>
              <a:t>   </a:t>
            </a:r>
          </a:p>
        </p:txBody>
      </p:sp>
    </p:spTree>
    <p:extLst>
      <p:ext uri="{BB962C8B-B14F-4D97-AF65-F5344CB8AC3E}">
        <p14:creationId xmlns:p14="http://schemas.microsoft.com/office/powerpoint/2010/main" val="54339537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25FB850-EDB4-B39E-9651-DEEA1756AAFB}"/>
              </a:ext>
            </a:extLst>
          </p:cNvPr>
          <p:cNvSpPr>
            <a:spLocks noGrp="1"/>
          </p:cNvSpPr>
          <p:nvPr>
            <p:ph type="title"/>
          </p:nvPr>
        </p:nvSpPr>
        <p:spPr>
          <a:xfrm>
            <a:off x="140679" y="168813"/>
            <a:ext cx="12051323" cy="225083"/>
          </a:xfrm>
        </p:spPr>
        <p:txBody>
          <a:bodyPr>
            <a:normAutofit fontScale="90000"/>
          </a:bodyPr>
          <a:lstStyle/>
          <a:p>
            <a:pPr algn="ctr"/>
            <a:endParaRPr lang="tr-TR" sz="3600" b="1" dirty="0"/>
          </a:p>
        </p:txBody>
      </p:sp>
      <p:sp>
        <p:nvSpPr>
          <p:cNvPr id="3" name="İçerik Yer Tutucusu 2">
            <a:extLst>
              <a:ext uri="{FF2B5EF4-FFF2-40B4-BE49-F238E27FC236}">
                <a16:creationId xmlns:a16="http://schemas.microsoft.com/office/drawing/2014/main" id="{7282FEE0-1ADD-5872-1E70-CC0A1188863F}"/>
              </a:ext>
            </a:extLst>
          </p:cNvPr>
          <p:cNvSpPr>
            <a:spLocks noGrp="1"/>
          </p:cNvSpPr>
          <p:nvPr>
            <p:ph idx="1"/>
          </p:nvPr>
        </p:nvSpPr>
        <p:spPr>
          <a:xfrm>
            <a:off x="140679" y="1167621"/>
            <a:ext cx="11887199" cy="5521569"/>
          </a:xfrm>
        </p:spPr>
        <p:txBody>
          <a:bodyPr/>
          <a:lstStyle/>
          <a:p>
            <a:pPr marL="0" indent="0" algn="just">
              <a:buNone/>
            </a:pPr>
            <a:r>
              <a:rPr lang="tr-TR" dirty="0"/>
              <a:t>   Tekalif-i Milliye Komisyonları, Türk ordusunun ihtiyaç duyduğu her türlü maddenin cephe gerisinde toplanması görevini üstlenirken, toplanan bu malzeme ve maddelerin depolanması, dağıtılması ve cepheye taşınması ise  menzil teşkilatı tarafından yapılmıştır. Menzil teşkilatları M.S.B bağlı çalışmışlardır.</a:t>
            </a:r>
          </a:p>
          <a:p>
            <a:pPr marL="0" indent="0" algn="just">
              <a:buNone/>
            </a:pPr>
            <a:r>
              <a:rPr lang="tr-TR" dirty="0"/>
              <a:t>   Komisyonların, menzil teşkilatlarının sorunsuz çalışması ve vergi toplanması sırasında problem yaşanmaması için İstiklal Mahkemelerinde yargılanma usulü getirilmiştir.</a:t>
            </a:r>
          </a:p>
          <a:p>
            <a:pPr marL="0" indent="0" algn="just">
              <a:buNone/>
            </a:pPr>
            <a:r>
              <a:rPr lang="tr-TR" dirty="0"/>
              <a:t>  Tekalif-i Milliye uygulamalarına baktığımızda birkaç olayın dışında genellikle uyum gösterildiğini, emirlerin uygulanması sırasında güç kullanımına pek </a:t>
            </a:r>
            <a:r>
              <a:rPr lang="tr-TR" dirty="0" err="1"/>
              <a:t>ihtiyç</a:t>
            </a:r>
            <a:r>
              <a:rPr lang="tr-TR" dirty="0"/>
              <a:t> duyulmadığı İstiklal  kayıtlarından anlaşılmıştır.</a:t>
            </a:r>
          </a:p>
        </p:txBody>
      </p:sp>
    </p:spTree>
    <p:extLst>
      <p:ext uri="{BB962C8B-B14F-4D97-AF65-F5344CB8AC3E}">
        <p14:creationId xmlns:p14="http://schemas.microsoft.com/office/powerpoint/2010/main" val="3253046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AA465F-B05D-213B-176A-B4617FCE979C}"/>
              </a:ext>
            </a:extLst>
          </p:cNvPr>
          <p:cNvSpPr>
            <a:spLocks noGrp="1"/>
          </p:cNvSpPr>
          <p:nvPr>
            <p:ph type="title"/>
          </p:nvPr>
        </p:nvSpPr>
        <p:spPr>
          <a:xfrm>
            <a:off x="838202" y="365125"/>
            <a:ext cx="10899913" cy="315912"/>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2BC7806F-F08F-F17C-D1F1-93BAC661DE06}"/>
              </a:ext>
            </a:extLst>
          </p:cNvPr>
          <p:cNvSpPr>
            <a:spLocks noGrp="1"/>
          </p:cNvSpPr>
          <p:nvPr>
            <p:ph idx="1"/>
          </p:nvPr>
        </p:nvSpPr>
        <p:spPr>
          <a:xfrm>
            <a:off x="384315" y="874643"/>
            <a:ext cx="11569147" cy="5738192"/>
          </a:xfrm>
        </p:spPr>
        <p:txBody>
          <a:bodyPr/>
          <a:lstStyle/>
          <a:p>
            <a:pPr marL="0" indent="0" algn="just">
              <a:buNone/>
            </a:pPr>
            <a:r>
              <a:rPr lang="tr-TR" dirty="0"/>
              <a:t> Mondros mütarekesi ile birlikte donanma ve limanlar itilaf Devletlerinin kontrolü altına girmiş, Osmanlı deniz ticaret filosu savaştan önce 130.000 ton iken 63 geminin itilaf devletlerince batırılması sonucu toplam tonaj 35.000’e düşmüştür.</a:t>
            </a:r>
          </a:p>
          <a:p>
            <a:pPr marL="0" indent="0" algn="just">
              <a:buNone/>
            </a:pPr>
            <a:r>
              <a:rPr lang="tr-TR" dirty="0"/>
              <a:t>Osmanlı Devletinde sanayi tesisi diye bir şey yoktu. Sadece İzmir, Bursa ve Çukurova ile Suriye’de 3-5 basit düzeyde dokuma tezgahları bulunuyordu. Halkın bütün ihtiyaçları dışarıdan temin ediliyordu.</a:t>
            </a:r>
          </a:p>
          <a:p>
            <a:pPr marL="0" indent="0" algn="just">
              <a:buNone/>
            </a:pPr>
            <a:r>
              <a:rPr lang="tr-TR" dirty="0"/>
              <a:t>   Yabancı ülkelere sağlanan kolaylıklar, uygulanan gümrük tarifeleri, kapitülasyonlar yeterli yerli sanayinin kurulmasına engel olmuştur. Ticaret ve sanayi tamamen Avrupalı Levantenlere bırakılmış, halk savaşa giden, tarım ve hayvancılık yapan bir toplum haline getirilmiştir.</a:t>
            </a:r>
          </a:p>
          <a:p>
            <a:endParaRPr lang="tr-TR" dirty="0"/>
          </a:p>
        </p:txBody>
      </p:sp>
    </p:spTree>
    <p:extLst>
      <p:ext uri="{BB962C8B-B14F-4D97-AF65-F5344CB8AC3E}">
        <p14:creationId xmlns:p14="http://schemas.microsoft.com/office/powerpoint/2010/main" val="185325928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01CD927-1061-4AE0-94E7-A1C3BA12CFAE}"/>
              </a:ext>
            </a:extLst>
          </p:cNvPr>
          <p:cNvSpPr>
            <a:spLocks noGrp="1"/>
          </p:cNvSpPr>
          <p:nvPr>
            <p:ph type="title"/>
          </p:nvPr>
        </p:nvSpPr>
        <p:spPr>
          <a:xfrm>
            <a:off x="2" y="295423"/>
            <a:ext cx="12027877" cy="1300015"/>
          </a:xfrm>
        </p:spPr>
        <p:txBody>
          <a:bodyPr>
            <a:normAutofit/>
          </a:bodyPr>
          <a:lstStyle/>
          <a:p>
            <a:pPr algn="ctr"/>
            <a:r>
              <a:rPr lang="tr-TR" sz="3600" b="1" dirty="0"/>
              <a:t>Cephe Gerisi İktisadi Unsurların </a:t>
            </a:r>
            <a:br>
              <a:rPr lang="tr-TR" sz="3600" b="1" dirty="0"/>
            </a:br>
            <a:r>
              <a:rPr lang="tr-TR" sz="3600" b="1" dirty="0"/>
              <a:t>Savaşın İkmal ve Lojistiğine Tahsisi</a:t>
            </a:r>
          </a:p>
        </p:txBody>
      </p:sp>
      <p:sp>
        <p:nvSpPr>
          <p:cNvPr id="3" name="İçerik Yer Tutucusu 2">
            <a:extLst>
              <a:ext uri="{FF2B5EF4-FFF2-40B4-BE49-F238E27FC236}">
                <a16:creationId xmlns:a16="http://schemas.microsoft.com/office/drawing/2014/main" id="{0F34E6C3-3DD5-D455-F0C5-53EECCA89E16}"/>
              </a:ext>
            </a:extLst>
          </p:cNvPr>
          <p:cNvSpPr>
            <a:spLocks noGrp="1"/>
          </p:cNvSpPr>
          <p:nvPr>
            <p:ph idx="1"/>
          </p:nvPr>
        </p:nvSpPr>
        <p:spPr>
          <a:xfrm>
            <a:off x="164125" y="1595438"/>
            <a:ext cx="11863753" cy="4967140"/>
          </a:xfrm>
        </p:spPr>
        <p:txBody>
          <a:bodyPr/>
          <a:lstStyle/>
          <a:p>
            <a:pPr marL="0" indent="0" algn="just">
              <a:buNone/>
            </a:pPr>
            <a:r>
              <a:rPr lang="tr-TR" dirty="0"/>
              <a:t>  Kurtuluş Savaşında kullanılan silah ve cephanelerin Anadolu’nun dışında iki kaynaktan temin edilmiştir. Birincisi Osmanlı İmparatorluğunun savaş stoklarında bulunan ve mütarekeden sonra toplanan silah ve cephanelerin depolandığı İstanbul’dan kaçırılması, ikincisi ise Rusya’dan sağlanan silah ve cephanelerin Anadolu’ya aktarılmasıdır. Bunun için yabancı bayrak taşıyan teknelerden yararlanılmıştır. </a:t>
            </a:r>
          </a:p>
          <a:p>
            <a:pPr marL="0" indent="0" algn="just">
              <a:buNone/>
            </a:pPr>
            <a:r>
              <a:rPr lang="tr-TR" dirty="0"/>
              <a:t>   Rusların yardım olarak verdiği silah, cephane ve diğer malzemeler, Rusya’nın Karadeniz’deki kıyılarımıza yakın </a:t>
            </a:r>
            <a:r>
              <a:rPr lang="tr-TR" dirty="0" err="1"/>
              <a:t>Novorosiski</a:t>
            </a:r>
            <a:r>
              <a:rPr lang="tr-TR" dirty="0"/>
              <a:t> ve </a:t>
            </a:r>
            <a:r>
              <a:rPr lang="tr-TR" dirty="0" err="1"/>
              <a:t>Tuapse</a:t>
            </a:r>
            <a:r>
              <a:rPr lang="tr-TR" dirty="0"/>
              <a:t> limanlarından alınmış, Samsun ve İnebolu üzerinden Anadolu içlerine aktarılmıştır.</a:t>
            </a:r>
          </a:p>
          <a:p>
            <a:pPr marL="0" indent="0" algn="just">
              <a:buNone/>
            </a:pPr>
            <a:r>
              <a:rPr lang="tr-TR" dirty="0"/>
              <a:t>   Kurtuluş Savaşının tek deniz gücü, Doğu Karadeniz’de faaliyet gösteren ve daha ziyade Rusya’dan gelen yardımları taşımakla görevlendirilen toplam tonajı 3.000 civarında olan 17 küçük tekneden ibarettir.</a:t>
            </a:r>
          </a:p>
        </p:txBody>
      </p:sp>
    </p:spTree>
    <p:extLst>
      <p:ext uri="{BB962C8B-B14F-4D97-AF65-F5344CB8AC3E}">
        <p14:creationId xmlns:p14="http://schemas.microsoft.com/office/powerpoint/2010/main" val="415282840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2B4FAB9-8905-D6D3-62FA-F2C2F3286F1D}"/>
              </a:ext>
            </a:extLst>
          </p:cNvPr>
          <p:cNvSpPr>
            <a:spLocks noGrp="1"/>
          </p:cNvSpPr>
          <p:nvPr>
            <p:ph type="title"/>
          </p:nvPr>
        </p:nvSpPr>
        <p:spPr>
          <a:xfrm>
            <a:off x="112541" y="168817"/>
            <a:ext cx="11957539" cy="309489"/>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70E08B31-C834-CEB7-7FF8-2FB0FEF4FFCD}"/>
              </a:ext>
            </a:extLst>
          </p:cNvPr>
          <p:cNvSpPr>
            <a:spLocks noGrp="1"/>
          </p:cNvSpPr>
          <p:nvPr>
            <p:ph idx="1"/>
          </p:nvPr>
        </p:nvSpPr>
        <p:spPr>
          <a:xfrm>
            <a:off x="112541" y="717455"/>
            <a:ext cx="11957539" cy="5971735"/>
          </a:xfrm>
        </p:spPr>
        <p:txBody>
          <a:bodyPr/>
          <a:lstStyle/>
          <a:p>
            <a:pPr marL="0" indent="0" algn="just">
              <a:buNone/>
            </a:pPr>
            <a:r>
              <a:rPr lang="tr-TR" dirty="0"/>
              <a:t>   Karadeniz’in önemli kıyılarında gözetleme istasyonları kurularak, düşman gemilerinin durumu ilgililere rapor edilmiştir. İstanbul ve Rusya’dan deniz yoluyla taşınan malzemelerin Anadolu’ya aktarıldığı tek önemli kapı İnebolu olmuştur. Samsun ve Sinop’ta Rum çetelerin faaliyetleri nedeniyle buradaki limanlardan pek yararlanılamamıştır. </a:t>
            </a:r>
          </a:p>
          <a:p>
            <a:pPr marL="0" indent="0" algn="just">
              <a:buNone/>
            </a:pPr>
            <a:r>
              <a:rPr lang="tr-TR" dirty="0"/>
              <a:t>   İnebolu-Ankara yolu kurtuluş savaşı döneminde çok önemli fonksiyonlar üslenmiştir. Yol İnebolu-Ecevit-Kastamonu-Çankırı-Ankara güzergahı şeklinde olup 11 günlük bir yolculukla sonlanmaktadır.</a:t>
            </a:r>
          </a:p>
          <a:p>
            <a:pPr marL="0" indent="0" algn="just">
              <a:buNone/>
            </a:pPr>
            <a:r>
              <a:rPr lang="tr-TR" dirty="0"/>
              <a:t>   Rusya’dan gelen yardımların Trabzon’a taşınması sırasında düşman gemilerinin devriye düzenine gelen, istihbarat bilgilerine dikkat edilmiş, batı şeridine geçilmemesine özen gösterilmiştir. Trabzon-İnebolu sahil şeridinde taka ve küçük motorlarla yürütülen kıyı taşımacılığında gözetleme istasyonlarından gelen bilgilere göre hareket edilmiştir. </a:t>
            </a:r>
          </a:p>
        </p:txBody>
      </p:sp>
    </p:spTree>
    <p:extLst>
      <p:ext uri="{BB962C8B-B14F-4D97-AF65-F5344CB8AC3E}">
        <p14:creationId xmlns:p14="http://schemas.microsoft.com/office/powerpoint/2010/main" val="409805876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F2B898D-F049-8258-0883-B04ADB89BC53}"/>
              </a:ext>
            </a:extLst>
          </p:cNvPr>
          <p:cNvSpPr>
            <a:spLocks noGrp="1"/>
          </p:cNvSpPr>
          <p:nvPr>
            <p:ph type="title"/>
          </p:nvPr>
        </p:nvSpPr>
        <p:spPr>
          <a:xfrm>
            <a:off x="98475" y="140677"/>
            <a:ext cx="11915335" cy="253219"/>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B2EDE977-53A4-98E8-A2AE-01405A5EE81B}"/>
              </a:ext>
            </a:extLst>
          </p:cNvPr>
          <p:cNvSpPr>
            <a:spLocks noGrp="1"/>
          </p:cNvSpPr>
          <p:nvPr>
            <p:ph idx="1"/>
          </p:nvPr>
        </p:nvSpPr>
        <p:spPr>
          <a:xfrm>
            <a:off x="98475" y="548643"/>
            <a:ext cx="11915335" cy="6168683"/>
          </a:xfrm>
        </p:spPr>
        <p:txBody>
          <a:bodyPr>
            <a:normAutofit/>
          </a:bodyPr>
          <a:lstStyle/>
          <a:p>
            <a:pPr marL="0" indent="0" algn="just">
              <a:buNone/>
            </a:pPr>
            <a:r>
              <a:rPr lang="tr-TR" dirty="0"/>
              <a:t>   Diğer taraftan İnebolu limanına indirilen silah, cephane ve malzemeler belli bir disiplin altında Ankara’ya taşınmıştır. İnebolu-Ankara karayolu üzerinde gerekli emniyet tedbirlerinin alınmasının yanı sıra taşımanın yapıldığı güzergah boyunca günlük iaşe ve konaklama yerleri faaliyete geçirilmiştir.</a:t>
            </a:r>
          </a:p>
          <a:p>
            <a:pPr marL="0" indent="0" algn="just">
              <a:buNone/>
            </a:pPr>
            <a:r>
              <a:rPr lang="tr-TR" dirty="0"/>
              <a:t>   Bu yollarda yükümlülüğünü yerine getirenlerden birinin hatıratında «…kağnıları İnebolu’da İki Çay mevkiinden alır, akşamüzeri yola çıkar, Ecevit’e doğru yola koyulurdum. Geceleri hanların ahırlarındaki gübre yığınlarının yanında yatardık. Çünkü gübre sıcak olurdu.» şeklinde ifade edilmiştir.</a:t>
            </a:r>
          </a:p>
          <a:p>
            <a:pPr marL="0" indent="0" algn="just">
              <a:buNone/>
            </a:pPr>
            <a:r>
              <a:rPr lang="tr-TR" dirty="0"/>
              <a:t>   Kara ulaşım kollarının ortak noktası, sürücülerinin çocuk, kadın ve yaşlı erkeklerden ibaret olmasıdır. Anadolu’da cephe gerisi hizmetlerin çoğunluğu bu kesim tarafından yerine getirilmiştir. </a:t>
            </a:r>
          </a:p>
          <a:p>
            <a:pPr marL="0" indent="0" algn="just">
              <a:buNone/>
            </a:pPr>
            <a:r>
              <a:rPr lang="tr-TR" dirty="0"/>
              <a:t>      Kağnı kolu genelde 30’u kadın 8’i çocuk 2’si altmış yaşını geçmiş yaşlılardan oluşuyordu. Muhafız olarak da hapishaneden çıkarılan vatan hizmetine verilmiş bir asker bulunuyordu. Bu hizmet ayda bir defa, en az bir hafta sürüyordu. </a:t>
            </a:r>
          </a:p>
        </p:txBody>
      </p:sp>
    </p:spTree>
    <p:extLst>
      <p:ext uri="{BB962C8B-B14F-4D97-AF65-F5344CB8AC3E}">
        <p14:creationId xmlns:p14="http://schemas.microsoft.com/office/powerpoint/2010/main" val="241264855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EC6A72E-0D80-2C47-29B4-5534A6432CA0}"/>
              </a:ext>
            </a:extLst>
          </p:cNvPr>
          <p:cNvSpPr>
            <a:spLocks noGrp="1"/>
          </p:cNvSpPr>
          <p:nvPr>
            <p:ph type="title"/>
          </p:nvPr>
        </p:nvSpPr>
        <p:spPr>
          <a:xfrm>
            <a:off x="98474" y="168813"/>
            <a:ext cx="12093527" cy="70339"/>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3A479855-B4C0-3876-83DD-0E9D9C7EDFB1}"/>
              </a:ext>
            </a:extLst>
          </p:cNvPr>
          <p:cNvSpPr>
            <a:spLocks noGrp="1"/>
          </p:cNvSpPr>
          <p:nvPr>
            <p:ph idx="1"/>
          </p:nvPr>
        </p:nvSpPr>
        <p:spPr>
          <a:xfrm>
            <a:off x="98475" y="407963"/>
            <a:ext cx="11915335" cy="6210887"/>
          </a:xfrm>
        </p:spPr>
        <p:txBody>
          <a:bodyPr/>
          <a:lstStyle/>
          <a:p>
            <a:pPr marL="0" indent="0" algn="just">
              <a:buNone/>
            </a:pPr>
            <a:r>
              <a:rPr lang="tr-TR" dirty="0"/>
              <a:t>   Esasen cephe gerisinde yürütülen çalışmalar bir sistematik içinde yuvalarına yiyecek taşıyan ve yükünü yuvasına bıraktıktan sonra tekrar yenisini getirmek için dönen karıncalara benzetilen bir ulaşım ağının kurulduğunu görüyoruz.</a:t>
            </a:r>
          </a:p>
          <a:p>
            <a:pPr marL="0" indent="0" algn="just">
              <a:buNone/>
            </a:pPr>
            <a:r>
              <a:rPr lang="tr-TR" dirty="0"/>
              <a:t>   Mustafa Kemal Paşa’nın milli duyguların yükseltilmesi planında kadınların seferber edilmesi büyük rol oynamış, </a:t>
            </a:r>
            <a:r>
              <a:rPr lang="tr-TR" dirty="0" err="1"/>
              <a:t>siviş</a:t>
            </a:r>
            <a:r>
              <a:rPr lang="tr-TR" dirty="0"/>
              <a:t> asker herkesin gayret göstermesi gereğini ortaya koymuştur. </a:t>
            </a:r>
          </a:p>
          <a:p>
            <a:pPr marL="0" indent="0" algn="just">
              <a:buNone/>
            </a:pPr>
            <a:r>
              <a:rPr lang="tr-TR" dirty="0"/>
              <a:t>   Silah ve malzemeler, saman yığınları altına yerleştirilerek kağnılarla taşınıyordu. Şalvarlı, cepkenli yün yelekli kadınlar kağnılarını dağlardan, tepelerden aşırarak uzaktaki cephelere yol alıyorlardı. Çoğu zaman çocuklarının yağmurda kalmasını göze alarak, çocuklarının örtülerini yağmurdan korumak için top mermilerinin üzerine dikkatle örtüyorlardı. Evlerde kalan kadınlar ise savaşan askere yiyecek yetiştiriyorlardı.</a:t>
            </a:r>
          </a:p>
          <a:p>
            <a:endParaRPr lang="tr-TR" dirty="0"/>
          </a:p>
        </p:txBody>
      </p:sp>
    </p:spTree>
    <p:extLst>
      <p:ext uri="{BB962C8B-B14F-4D97-AF65-F5344CB8AC3E}">
        <p14:creationId xmlns:p14="http://schemas.microsoft.com/office/powerpoint/2010/main" val="375519232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409F812-5B91-50D6-A565-D9D46C628D16}"/>
              </a:ext>
            </a:extLst>
          </p:cNvPr>
          <p:cNvSpPr>
            <a:spLocks noGrp="1"/>
          </p:cNvSpPr>
          <p:nvPr>
            <p:ph type="title"/>
          </p:nvPr>
        </p:nvSpPr>
        <p:spPr>
          <a:xfrm>
            <a:off x="154747" y="168813"/>
            <a:ext cx="11901267" cy="337624"/>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2345B50B-1DB7-D223-4AA0-8AFD06E063D6}"/>
              </a:ext>
            </a:extLst>
          </p:cNvPr>
          <p:cNvSpPr>
            <a:spLocks noGrp="1"/>
          </p:cNvSpPr>
          <p:nvPr>
            <p:ph idx="1"/>
          </p:nvPr>
        </p:nvSpPr>
        <p:spPr>
          <a:xfrm>
            <a:off x="154747" y="717455"/>
            <a:ext cx="11901267" cy="5971735"/>
          </a:xfrm>
        </p:spPr>
        <p:txBody>
          <a:bodyPr/>
          <a:lstStyle/>
          <a:p>
            <a:pPr marL="0" indent="0" algn="just">
              <a:buNone/>
            </a:pPr>
            <a:r>
              <a:rPr lang="tr-TR" dirty="0"/>
              <a:t>   Sakarya savaşının ardından Fransız heyetiyle Ankara’da 20 Ekim 1921’e kadar süren görüşmeler sonucunda Ankara anlaşması imzalanmıştır. Bu anlaşma ile Güney cephesi kapanmış, B.M.M hükümetinin yurt içinde ve dışında saygınlığı artmıştır. Dünya devletleri artık </a:t>
            </a:r>
            <a:r>
              <a:rPr lang="tr-TR" dirty="0" err="1"/>
              <a:t>B.M.M’nin</a:t>
            </a:r>
            <a:r>
              <a:rPr lang="tr-TR" dirty="0"/>
              <a:t>  Türk Milletini temsil eden tek temsilcisi olduğu anlaşılmıştır. İngiltere ile Fransa arasında devam eden çıkar çatışması Ankara anlaşması ile İtilaf blokunda parçalanmaya sebebiyet vermiştir.</a:t>
            </a:r>
          </a:p>
          <a:p>
            <a:pPr marL="0" indent="0" algn="just">
              <a:buNone/>
            </a:pPr>
            <a:r>
              <a:rPr lang="tr-TR" dirty="0"/>
              <a:t>   Her türlü güç ve imkansız görülen şartlara rağmen Milli Mücadele, dış kaynak bulma olanağı sınırlı olduğundan büyük ölçüde iç kaynaklar ile finanse edilmiştir.</a:t>
            </a:r>
          </a:p>
          <a:p>
            <a:pPr marL="0" indent="0" algn="just">
              <a:buNone/>
            </a:pPr>
            <a:r>
              <a:rPr lang="tr-TR" dirty="0"/>
              <a:t>   Kurtuluş Savaşı sırasında yapıldığı tahmin edilen harcamaların hangi kalemlerden ibaret olduğunu gösteren bilgiye bir göz atalım.</a:t>
            </a:r>
          </a:p>
        </p:txBody>
      </p:sp>
    </p:spTree>
    <p:extLst>
      <p:ext uri="{BB962C8B-B14F-4D97-AF65-F5344CB8AC3E}">
        <p14:creationId xmlns:p14="http://schemas.microsoft.com/office/powerpoint/2010/main" val="17517206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D2F2502-3ECC-D347-2D59-010F4911E8F8}"/>
              </a:ext>
            </a:extLst>
          </p:cNvPr>
          <p:cNvSpPr>
            <a:spLocks noGrp="1"/>
          </p:cNvSpPr>
          <p:nvPr>
            <p:ph type="title"/>
          </p:nvPr>
        </p:nvSpPr>
        <p:spPr>
          <a:xfrm>
            <a:off x="154747" y="182884"/>
            <a:ext cx="12037255" cy="379827"/>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BDADFC08-3B97-8D67-3ACC-DDB8F6B2C99A}"/>
              </a:ext>
            </a:extLst>
          </p:cNvPr>
          <p:cNvSpPr>
            <a:spLocks noGrp="1"/>
          </p:cNvSpPr>
          <p:nvPr>
            <p:ph idx="1"/>
          </p:nvPr>
        </p:nvSpPr>
        <p:spPr>
          <a:xfrm>
            <a:off x="154747" y="731523"/>
            <a:ext cx="11887199" cy="5943599"/>
          </a:xfrm>
        </p:spPr>
        <p:txBody>
          <a:bodyPr/>
          <a:lstStyle/>
          <a:p>
            <a:pPr marL="0" indent="0">
              <a:buNone/>
            </a:pPr>
            <a:r>
              <a:rPr lang="tr-TR" b="1" dirty="0"/>
              <a:t>GELİR KALEMLERİ                   TUTAR (Milyon Lira)            YÜZDESİ (%)</a:t>
            </a:r>
          </a:p>
          <a:p>
            <a:pPr marL="0" indent="0">
              <a:buNone/>
            </a:pPr>
            <a:r>
              <a:rPr lang="tr-TR" dirty="0"/>
              <a:t>Bütçe Gelirleri                                       94                                  63,9</a:t>
            </a:r>
          </a:p>
          <a:p>
            <a:pPr marL="0" indent="0">
              <a:buNone/>
            </a:pPr>
            <a:r>
              <a:rPr lang="tr-TR" dirty="0"/>
              <a:t>Bütçe Dışı Kaynaklar                            10                                     6,8</a:t>
            </a:r>
          </a:p>
          <a:p>
            <a:pPr marL="0" indent="0">
              <a:buNone/>
            </a:pPr>
            <a:r>
              <a:rPr lang="tr-TR" dirty="0"/>
              <a:t>Diğer Kaynaklar, El Koymalar              23                                  15,7</a:t>
            </a:r>
          </a:p>
          <a:p>
            <a:pPr marL="0" indent="0">
              <a:buNone/>
            </a:pPr>
            <a:r>
              <a:rPr lang="tr-TR" dirty="0"/>
              <a:t>Bağışlar                                                     7                                    4,8</a:t>
            </a:r>
          </a:p>
          <a:p>
            <a:pPr marL="0" indent="0">
              <a:buNone/>
            </a:pPr>
            <a:r>
              <a:rPr lang="tr-TR" dirty="0"/>
              <a:t>Rus Yardımları                                       13                                     8,8</a:t>
            </a:r>
          </a:p>
          <a:p>
            <a:pPr marL="0" indent="0">
              <a:buNone/>
            </a:pPr>
            <a:r>
              <a:rPr lang="tr-TR" b="1" dirty="0"/>
              <a:t>TOPLAM                                                147                               100,00</a:t>
            </a:r>
          </a:p>
          <a:p>
            <a:pPr marL="0" indent="0" algn="just">
              <a:buNone/>
            </a:pPr>
            <a:r>
              <a:rPr lang="tr-TR" b="1" dirty="0"/>
              <a:t>   </a:t>
            </a:r>
            <a:r>
              <a:rPr lang="tr-TR" dirty="0"/>
              <a:t>Bu tablodan Milli Mücadelenin % 91’inin iç kaynaklardan karşılandığını, Tekalif-i Milliye emirlerinin uygulamaya konulmasının bir zorunluluk ve var olma mücadelesinin en önemli parçası oluğunu ifade edebiliriz.</a:t>
            </a:r>
          </a:p>
          <a:p>
            <a:pPr marL="0" indent="0" algn="just">
              <a:buNone/>
            </a:pPr>
            <a:r>
              <a:rPr lang="tr-TR" dirty="0"/>
              <a:t>   Türk ordusunun ihtiyaçları iki hafta gibi çok kısa bir sürede milletin seferberliği ve yüksek fedakarlığı ile karşılanmıştır.</a:t>
            </a:r>
          </a:p>
        </p:txBody>
      </p:sp>
    </p:spTree>
    <p:extLst>
      <p:ext uri="{BB962C8B-B14F-4D97-AF65-F5344CB8AC3E}">
        <p14:creationId xmlns:p14="http://schemas.microsoft.com/office/powerpoint/2010/main" val="390043627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D8A84FD-C5B8-F51F-E18C-ED4503AA10DA}"/>
              </a:ext>
            </a:extLst>
          </p:cNvPr>
          <p:cNvSpPr>
            <a:spLocks noGrp="1"/>
          </p:cNvSpPr>
          <p:nvPr>
            <p:ph type="title"/>
          </p:nvPr>
        </p:nvSpPr>
        <p:spPr>
          <a:xfrm>
            <a:off x="98475" y="126612"/>
            <a:ext cx="11887200" cy="225083"/>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172E9FD4-41EA-CD73-EE38-160B3B5ACD60}"/>
              </a:ext>
            </a:extLst>
          </p:cNvPr>
          <p:cNvSpPr>
            <a:spLocks noGrp="1"/>
          </p:cNvSpPr>
          <p:nvPr>
            <p:ph idx="1"/>
          </p:nvPr>
        </p:nvSpPr>
        <p:spPr>
          <a:xfrm>
            <a:off x="98474" y="506439"/>
            <a:ext cx="12093527" cy="6351563"/>
          </a:xfrm>
        </p:spPr>
        <p:txBody>
          <a:bodyPr/>
          <a:lstStyle/>
          <a:p>
            <a:pPr marL="0" indent="0" algn="just">
              <a:buNone/>
            </a:pPr>
            <a:r>
              <a:rPr lang="tr-TR" dirty="0"/>
              <a:t>  Refet Paşa’nın Tekalif-i Milliye ve Türk Halkının direnme azmi hakkındaki aşağıdaki sözleri çok önemlidir.</a:t>
            </a:r>
          </a:p>
          <a:p>
            <a:pPr marL="0" indent="0" algn="just">
              <a:buNone/>
            </a:pPr>
            <a:r>
              <a:rPr lang="tr-TR" dirty="0"/>
              <a:t>«Bu kesin zaferi, milletin yüce gönüllülüğüne borçluyuz. Müdafaa-İ Milliye Vekili olarak, ordunun şükranını milletin ayaklarına sererken, göz önünde kağnı arabalarıyla çalışan köylülere ve köylü kadınlara bu şükranı bir daha ifade ederken, geçim yollarını kaybeden, her şeyini severek veren, Tekalif-i Milliye yükümlülüğünü fazlasıyla yerine getiren, o günkü yiyeceğini ordusuna veren, tüccarsa dükkanını boşaltan, zanaat sahibiyse savunma için sanatını konuşturan, küçük çocuğundan önce sınırdaki asker kardeşine çorap dokuyan, çarığını hediye eden ve Tekalif-i Milliye yükümlülüğünü emirden önce vatan görevi sayan temiz ve soylu milletimize ŞÜKRAN VE MİNNETLERİMİZİ sunarım.</a:t>
            </a:r>
          </a:p>
          <a:p>
            <a:pPr marL="0" indent="0" algn="just">
              <a:buNone/>
            </a:pPr>
            <a:r>
              <a:rPr lang="tr-TR" dirty="0"/>
              <a:t>   Bütün bu özellikleri nedeniyle önemli tarihi bir uygulamadır.</a:t>
            </a:r>
          </a:p>
        </p:txBody>
      </p:sp>
    </p:spTree>
    <p:extLst>
      <p:ext uri="{BB962C8B-B14F-4D97-AF65-F5344CB8AC3E}">
        <p14:creationId xmlns:p14="http://schemas.microsoft.com/office/powerpoint/2010/main" val="241069225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F885B78-1C5E-EBC3-9968-FEFF4A08895A}"/>
              </a:ext>
            </a:extLst>
          </p:cNvPr>
          <p:cNvSpPr>
            <a:spLocks noGrp="1"/>
          </p:cNvSpPr>
          <p:nvPr>
            <p:ph type="title"/>
          </p:nvPr>
        </p:nvSpPr>
        <p:spPr>
          <a:xfrm>
            <a:off x="98473" y="211016"/>
            <a:ext cx="11957539" cy="1223891"/>
          </a:xfrm>
        </p:spPr>
        <p:txBody>
          <a:bodyPr>
            <a:normAutofit/>
          </a:bodyPr>
          <a:lstStyle/>
          <a:p>
            <a:pPr algn="ctr"/>
            <a:r>
              <a:rPr lang="tr-TR" sz="3600" b="1" dirty="0"/>
              <a:t>MİLLİ MÜCADELE SÜRECİNDE </a:t>
            </a:r>
            <a:br>
              <a:rPr lang="tr-TR" sz="3600" b="1" dirty="0"/>
            </a:br>
            <a:r>
              <a:rPr lang="tr-TR" sz="3600" b="1" dirty="0"/>
              <a:t>AYNİ VE MALİ DIŞ YARDIMLAR</a:t>
            </a:r>
          </a:p>
        </p:txBody>
      </p:sp>
      <p:sp>
        <p:nvSpPr>
          <p:cNvPr id="3" name="İçerik Yer Tutucusu 2">
            <a:extLst>
              <a:ext uri="{FF2B5EF4-FFF2-40B4-BE49-F238E27FC236}">
                <a16:creationId xmlns:a16="http://schemas.microsoft.com/office/drawing/2014/main" id="{DAE885DC-712D-1C10-49E1-1C081BA0A5B3}"/>
              </a:ext>
            </a:extLst>
          </p:cNvPr>
          <p:cNvSpPr>
            <a:spLocks noGrp="1"/>
          </p:cNvSpPr>
          <p:nvPr>
            <p:ph idx="1"/>
          </p:nvPr>
        </p:nvSpPr>
        <p:spPr>
          <a:xfrm>
            <a:off x="98473" y="1434906"/>
            <a:ext cx="11957539" cy="5423095"/>
          </a:xfrm>
        </p:spPr>
        <p:txBody>
          <a:bodyPr>
            <a:normAutofit/>
          </a:bodyPr>
          <a:lstStyle/>
          <a:p>
            <a:pPr marL="0" indent="0" algn="ctr">
              <a:buNone/>
            </a:pPr>
            <a:r>
              <a:rPr lang="tr-TR" b="1" dirty="0"/>
              <a:t>RUSYA’NIN YARDIMLARI</a:t>
            </a:r>
          </a:p>
          <a:p>
            <a:pPr marL="0" indent="0" algn="just">
              <a:buNone/>
            </a:pPr>
            <a:r>
              <a:rPr lang="tr-TR" b="1" dirty="0"/>
              <a:t>     </a:t>
            </a:r>
            <a:r>
              <a:rPr lang="tr-TR" b="1" dirty="0" err="1"/>
              <a:t>B.M.M’si</a:t>
            </a:r>
            <a:r>
              <a:rPr lang="tr-TR" b="1" dirty="0"/>
              <a:t> 23 Nisan 1920’de kurulduğunda dünya devletleriyle olan ilişkileri önemsemiş, Moskova’ya heyet göndermiştir. O dönemde dış yardım ve destek denildiğinde akla önce Sovyet Rusya gelmektedir. </a:t>
            </a:r>
          </a:p>
          <a:p>
            <a:pPr marL="0" indent="0" algn="just">
              <a:buNone/>
            </a:pPr>
            <a:r>
              <a:rPr lang="tr-TR" b="1" dirty="0"/>
              <a:t>   Daha sonra Halil Paşa-</a:t>
            </a:r>
            <a:r>
              <a:rPr lang="tr-TR" b="1" dirty="0" err="1"/>
              <a:t>Çiçerin</a:t>
            </a:r>
            <a:r>
              <a:rPr lang="tr-TR" b="1" dirty="0"/>
              <a:t> görüşmesi olmuş, sonucunda 400 kg altın teslim edilmiştir. Bunun karşılığı 516.800 altın ruble ya da 304.912 liradır. Erzurum üzerinden kara yoluyla gelen bu altınların yarısı Doğu ordusuna bırakılmış, kalan Ankara’ya ulaştırılmıştır.</a:t>
            </a:r>
          </a:p>
          <a:p>
            <a:pPr marL="0" indent="0" algn="just">
              <a:buNone/>
            </a:pPr>
            <a:r>
              <a:rPr lang="tr-TR" b="1" dirty="0"/>
              <a:t>   Sovyet Rusya’nın Anadolu’ya yardım etmesinin temelinde, Bolşevik rejiminin yaygınlaşmasının sağlanmaktır. </a:t>
            </a:r>
          </a:p>
          <a:p>
            <a:pPr marL="0" indent="0" algn="just">
              <a:buNone/>
            </a:pPr>
            <a:r>
              <a:rPr lang="tr-TR" b="1" dirty="0"/>
              <a:t>   Sovyet Rusya 21 Eylül 1920 tarihinden başlamak suretiyle 14 Mart 1922 tarihine kadar tüfek, hafif makineli, cephane, top ve mermisi, bomba, çeşitli ilaç</a:t>
            </a:r>
          </a:p>
        </p:txBody>
      </p:sp>
    </p:spTree>
    <p:extLst>
      <p:ext uri="{BB962C8B-B14F-4D97-AF65-F5344CB8AC3E}">
        <p14:creationId xmlns:p14="http://schemas.microsoft.com/office/powerpoint/2010/main" val="174140297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2DFF9AC-D300-B53B-88B9-23E0D6481392}"/>
              </a:ext>
            </a:extLst>
          </p:cNvPr>
          <p:cNvSpPr>
            <a:spLocks noGrp="1"/>
          </p:cNvSpPr>
          <p:nvPr>
            <p:ph type="title"/>
          </p:nvPr>
        </p:nvSpPr>
        <p:spPr>
          <a:xfrm>
            <a:off x="1" y="140677"/>
            <a:ext cx="12041944" cy="365760"/>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AF64DCDC-2B9D-4BA0-8F42-7EAA737D5F75}"/>
              </a:ext>
            </a:extLst>
          </p:cNvPr>
          <p:cNvSpPr>
            <a:spLocks noGrp="1"/>
          </p:cNvSpPr>
          <p:nvPr>
            <p:ph idx="1"/>
          </p:nvPr>
        </p:nvSpPr>
        <p:spPr>
          <a:xfrm>
            <a:off x="1" y="717453"/>
            <a:ext cx="12041944" cy="6140548"/>
          </a:xfrm>
        </p:spPr>
        <p:txBody>
          <a:bodyPr/>
          <a:lstStyle/>
          <a:p>
            <a:pPr marL="0" indent="0" algn="just">
              <a:buNone/>
            </a:pPr>
            <a:r>
              <a:rPr lang="tr-TR" dirty="0"/>
              <a:t>Vazelin, gazyağı, benzin, sahra topu ve mermisi, uçak motoru, çimento, ağır makineli tüfek, süngü, obüs mermisi, mayın vb. çeşitli malzemeleri göndermiştir.</a:t>
            </a:r>
          </a:p>
          <a:p>
            <a:pPr marL="0" indent="0" algn="just">
              <a:buNone/>
            </a:pPr>
            <a:r>
              <a:rPr lang="tr-TR" dirty="0"/>
              <a:t>   Sovyet Rusya;</a:t>
            </a:r>
          </a:p>
          <a:p>
            <a:pPr marL="0" indent="0" algn="just">
              <a:buNone/>
            </a:pPr>
            <a:r>
              <a:rPr lang="tr-TR" dirty="0"/>
              <a:t>                             -1920 yılında         2.316.412 lira, </a:t>
            </a:r>
          </a:p>
          <a:p>
            <a:pPr marL="0" indent="0" algn="just">
              <a:buNone/>
            </a:pPr>
            <a:r>
              <a:rPr lang="tr-TR" dirty="0"/>
              <a:t>                             -1921 yılında         5.997.000 lira, </a:t>
            </a:r>
          </a:p>
          <a:p>
            <a:pPr marL="0" indent="0" algn="just">
              <a:buNone/>
            </a:pPr>
            <a:r>
              <a:rPr lang="tr-TR" dirty="0"/>
              <a:t>                             -1922 yılında         2.714.000 lira olmak üzere</a:t>
            </a:r>
          </a:p>
          <a:p>
            <a:pPr marL="0" indent="0" algn="just">
              <a:buNone/>
            </a:pPr>
            <a:r>
              <a:rPr lang="tr-TR" dirty="0"/>
              <a:t>                               Toplam               </a:t>
            </a:r>
            <a:r>
              <a:rPr lang="tr-TR" b="1" dirty="0"/>
              <a:t>11.027.412</a:t>
            </a:r>
            <a:r>
              <a:rPr lang="tr-TR" dirty="0"/>
              <a:t> lira </a:t>
            </a:r>
          </a:p>
          <a:p>
            <a:pPr marL="0" indent="0" algn="just">
              <a:buNone/>
            </a:pPr>
            <a:r>
              <a:rPr lang="tr-TR" dirty="0"/>
              <a:t>parasal yardımda bulunmuştur. Bunlar </a:t>
            </a:r>
            <a:r>
              <a:rPr lang="tr-TR" b="1" dirty="0"/>
              <a:t>altın ruble </a:t>
            </a:r>
            <a:r>
              <a:rPr lang="tr-TR" dirty="0"/>
              <a:t>olarak ödenmiştir.</a:t>
            </a:r>
          </a:p>
          <a:p>
            <a:pPr marL="0" indent="0" algn="just">
              <a:buNone/>
            </a:pPr>
            <a:r>
              <a:rPr lang="tr-TR" dirty="0"/>
              <a:t>   Ancak bütün bu parasal yardımların kaynağı aslında Sovyet Rusya değil </a:t>
            </a:r>
            <a:r>
              <a:rPr lang="tr-TR" b="1" dirty="0"/>
              <a:t>Buhara Cumhuriyeti</a:t>
            </a:r>
            <a:r>
              <a:rPr lang="tr-TR" dirty="0"/>
              <a:t>’dir, yani Türkistan’da bulunan Türklerdir. Buhara Cumhuriyeti kurulduktan sonra ilk Cumhurbaşkanı Osman Hoca(Kocaoğlu) ile Başvekili Feyzullah Hoca,</a:t>
            </a:r>
          </a:p>
        </p:txBody>
      </p:sp>
    </p:spTree>
    <p:extLst>
      <p:ext uri="{BB962C8B-B14F-4D97-AF65-F5344CB8AC3E}">
        <p14:creationId xmlns:p14="http://schemas.microsoft.com/office/powerpoint/2010/main" val="18623248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1D5C7C-F0F8-A17C-DE53-34EAB713DE23}"/>
              </a:ext>
            </a:extLst>
          </p:cNvPr>
          <p:cNvSpPr>
            <a:spLocks noGrp="1"/>
          </p:cNvSpPr>
          <p:nvPr>
            <p:ph type="title"/>
          </p:nvPr>
        </p:nvSpPr>
        <p:spPr>
          <a:xfrm>
            <a:off x="1" y="126613"/>
            <a:ext cx="12084148" cy="239151"/>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A922F50C-1CFE-7959-FFC8-126DE83A1832}"/>
              </a:ext>
            </a:extLst>
          </p:cNvPr>
          <p:cNvSpPr>
            <a:spLocks noGrp="1"/>
          </p:cNvSpPr>
          <p:nvPr>
            <p:ph idx="1"/>
          </p:nvPr>
        </p:nvSpPr>
        <p:spPr>
          <a:xfrm>
            <a:off x="98473" y="604911"/>
            <a:ext cx="11985675" cy="6126480"/>
          </a:xfrm>
        </p:spPr>
        <p:txBody>
          <a:bodyPr/>
          <a:lstStyle/>
          <a:p>
            <a:pPr marL="0" indent="0" algn="just">
              <a:buNone/>
            </a:pPr>
            <a:r>
              <a:rPr lang="tr-TR" dirty="0"/>
              <a:t>Sovyet Rusya liderleri ile görüşmek üzere Moskova’ya gelmişlerdir. Daha önce Temmuz 1920 ortalarında Bekir Sami bey ve heyeti de Moskova’ya gelmiş ve yardım isteğinde bulunmuştu.</a:t>
            </a:r>
          </a:p>
          <a:p>
            <a:pPr marL="0" indent="0" algn="just">
              <a:buNone/>
            </a:pPr>
            <a:r>
              <a:rPr lang="tr-TR" dirty="0"/>
              <a:t>   Buhara Cumhurbaşkanı ile görüşen Lenin, bu konuyu açmış ve düşüncesini sormuştur. Parasal konunun kendileri tarafından çözümleneceğini söyleyen Buhara Cumhurbaşkanı Osman Hoca Bey, 100.000.000 altın ruble yardıma hazır olduklarını söylemiştir. </a:t>
            </a:r>
          </a:p>
          <a:p>
            <a:pPr marL="0" indent="0" algn="just">
              <a:buNone/>
            </a:pPr>
            <a:r>
              <a:rPr lang="tr-TR" dirty="0"/>
              <a:t>   Buhara parlamentosu Ankara Hükümetine 100.000.000 altın ruble yardımını itirazsız oybirliği ile kabul etmiştir. Bu kararın ertesi günü gerekli işlemler yapılarak, Ankara Hükümetine verilmek üzere Sovyet Rusya hazinesine teslim edilmiştir. </a:t>
            </a:r>
          </a:p>
          <a:p>
            <a:pPr marL="0" indent="0" algn="just">
              <a:buNone/>
            </a:pPr>
            <a:r>
              <a:rPr lang="tr-TR" dirty="0"/>
              <a:t>   Ancak bu para hiçbir zaman doğrudan Ankara hükümetine gönderilmemiştir. Üstelik bu yardım Sovyet Rusya tarafından şüphe ile bakılmıştır.</a:t>
            </a:r>
          </a:p>
        </p:txBody>
      </p:sp>
    </p:spTree>
    <p:extLst>
      <p:ext uri="{BB962C8B-B14F-4D97-AF65-F5344CB8AC3E}">
        <p14:creationId xmlns:p14="http://schemas.microsoft.com/office/powerpoint/2010/main" val="2963223181"/>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2764</TotalTime>
  <Words>18445</Words>
  <Application>Microsoft Office PowerPoint</Application>
  <PresentationFormat>Geniş ekran</PresentationFormat>
  <Paragraphs>669</Paragraphs>
  <Slides>149</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149</vt:i4>
      </vt:variant>
    </vt:vector>
  </HeadingPairs>
  <TitlesOfParts>
    <vt:vector size="153" baseType="lpstr">
      <vt:lpstr>Arial</vt:lpstr>
      <vt:lpstr>Calibri</vt:lpstr>
      <vt:lpstr>Calibri Light</vt:lpstr>
      <vt:lpstr>Office Teması</vt:lpstr>
      <vt:lpstr>MİLLİ MÜCADELENİN  MALİ İKTİSAT BOYUTU  Akif YILMAZ Emekli Vergi Müfettişi </vt:lpstr>
      <vt:lpstr>Faydalanılan Kaynaklar</vt:lpstr>
      <vt:lpstr>BÖLÜM BAŞLIKLARI</vt:lpstr>
      <vt:lpstr>Milli Mücadele Öncesi Askeri Güç</vt:lpstr>
      <vt:lpstr>19 Mayıs 1919 Tarihi İtibariyle Er Kadrosu</vt:lpstr>
      <vt:lpstr>PowerPoint Sunusu</vt:lpstr>
      <vt:lpstr>Sosyal Durum ve Demografik Yapı</vt:lpstr>
      <vt:lpstr>Ekonomik Alt Yapı, Lojistik, Üretim ve Ticaret</vt:lpstr>
      <vt:lpstr>PowerPoint Sunusu</vt:lpstr>
      <vt:lpstr>PowerPoint Sunusu</vt:lpstr>
      <vt:lpstr>Tarımsal ve Hayvansal Üretim ile Emek Faktörünün Yapısı</vt:lpstr>
      <vt:lpstr>PowerPoint Sunusu</vt:lpstr>
      <vt:lpstr>Sanayi Üretiminin Yapısı</vt:lpstr>
      <vt:lpstr>Devlet Bütçesi Kamu Gelir ve Giderleri</vt:lpstr>
      <vt:lpstr>PowerPoint Sunusu</vt:lpstr>
      <vt:lpstr>PowerPoint Sunusu</vt:lpstr>
      <vt:lpstr>Milli Mücadelenin Teşkilatlanması  Askeri Gücün Temini ve Lojistiğinin İktisadi Yönü</vt:lpstr>
      <vt:lpstr>T</vt:lpstr>
      <vt:lpstr>İzmir Maşatlık Mitingi</vt:lpstr>
      <vt:lpstr>İzmir’in İşgal Edilmesi</vt:lpstr>
      <vt:lpstr>PowerPoint Sunusu</vt:lpstr>
      <vt:lpstr>İlk Kurşun</vt:lpstr>
      <vt:lpstr>PowerPoint Sunusu</vt:lpstr>
      <vt:lpstr>PowerPoint Sunusu</vt:lpstr>
      <vt:lpstr>PowerPoint Sunusu</vt:lpstr>
      <vt:lpstr>PowerPoint Sunusu</vt:lpstr>
      <vt:lpstr>PowerPoint Sunusu</vt:lpstr>
      <vt:lpstr>PowerPoint Sunusu</vt:lpstr>
      <vt:lpstr>PowerPoint Sunusu</vt:lpstr>
      <vt:lpstr>PowerPoint Sunusu</vt:lpstr>
      <vt:lpstr>Batı Anadolu Kongreleri</vt:lpstr>
      <vt:lpstr>PowerPoint Sunusu</vt:lpstr>
      <vt:lpstr>PowerPoint Sunusu</vt:lpstr>
      <vt:lpstr>Erzurum Kongresi</vt:lpstr>
      <vt:lpstr>Sivas Kongresi</vt:lpstr>
      <vt:lpstr>PowerPoint Sunusu</vt:lpstr>
      <vt:lpstr>Kuvay-i Milliye’nin Mali ve Finansman Kaynakları </vt:lpstr>
      <vt:lpstr>PowerPoint Sunusu</vt:lpstr>
      <vt:lpstr>PowerPoint Sunusu</vt:lpstr>
      <vt:lpstr>PowerPoint Sunusu</vt:lpstr>
      <vt:lpstr>PowerPoint Sunusu</vt:lpstr>
      <vt:lpstr>PowerPoint Sunusu</vt:lpstr>
      <vt:lpstr>PowerPoint Sunusu</vt:lpstr>
      <vt:lpstr>İlk B.M.M’de Maliyeci Milletvekilleri ve  Milli Mücadeleye Katkıları</vt:lpstr>
      <vt:lpstr>B.M.M Açıldığında  Anadolu’daki Yabancı Askeri Unsurlar</vt:lpstr>
      <vt:lpstr>B.M.M Dönemi Savaş Ekonomisinin Yönetimi</vt:lpstr>
      <vt:lpstr>PowerPoint Sunusu</vt:lpstr>
      <vt:lpstr>Anadolu’daki İsyan ve Ayaklanmalar</vt:lpstr>
      <vt:lpstr>PowerPoint Sunusu</vt:lpstr>
      <vt:lpstr>B.M.M’de Gelir Artırıcı Düzenlemeler</vt:lpstr>
      <vt:lpstr>PowerPoint Sunusu</vt:lpstr>
      <vt:lpstr>B.M.M’de Alınan Tasarruf Tedbirleri</vt:lpstr>
      <vt:lpstr>Milli Mücadelenin Cari Harcamaları İçerisinde Zorunlu Giderler ile Personel Giderlerinin Finansmanı</vt:lpstr>
      <vt:lpstr>PowerPoint Sunusu</vt:lpstr>
      <vt:lpstr>PowerPoint Sunusu</vt:lpstr>
      <vt:lpstr>B.M.M’de Milli Mücadele Dönemi Geçici Bütçe Kanunları</vt:lpstr>
      <vt:lpstr>PowerPoint Sunusu</vt:lpstr>
      <vt:lpstr>Düzenli Ordu’ya Geçiş İhtiyacı  Ordunun Donatım ve Lojistiğinin Sağlanması</vt:lpstr>
      <vt:lpstr>PowerPoint Sunusu</vt:lpstr>
      <vt:lpstr>Batı Cephesi</vt:lpstr>
      <vt:lpstr>Güney Cephesi</vt:lpstr>
      <vt:lpstr>Doğu Cephesi</vt:lpstr>
      <vt:lpstr>Düzenli Ordunun Teşkilatlanması  ve Kuvay-i Milliyenin Tasfiye Süreci</vt:lpstr>
      <vt:lpstr>PowerPoint Sunusu</vt:lpstr>
      <vt:lpstr>İlk B.B.M’si Bütçesi ve  Kamu Gelir Giderlerinin Kaynakları</vt:lpstr>
      <vt:lpstr>Kurtuluş Savaşının Düzenli Ordu Dönemi,  İhtiyaçlar ve Karşılanma Kaynakları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Toplu Savunma Hazırlıklarının Finansmanı İçin  Alınan Ekonomik Tedbirler</vt:lpstr>
      <vt:lpstr>PowerPoint Sunusu</vt:lpstr>
      <vt:lpstr>Savaşın Finansmanı 1921 Yılı Bütçesinde Ayrılan Avanslar ve Savaş Giderleri</vt:lpstr>
      <vt:lpstr>PowerPoint Sunusu</vt:lpstr>
      <vt:lpstr>Tekalif-i Milliye (Milli Yükümlülük) Döneminin  Askeri, İktisadi ve Mali Kararları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Cephe Gerisi İktisadi Unsurların  Savaşın İkmal ve Lojistiğine Tahsisi</vt:lpstr>
      <vt:lpstr>PowerPoint Sunusu</vt:lpstr>
      <vt:lpstr>PowerPoint Sunusu</vt:lpstr>
      <vt:lpstr>PowerPoint Sunusu</vt:lpstr>
      <vt:lpstr>PowerPoint Sunusu</vt:lpstr>
      <vt:lpstr>PowerPoint Sunusu</vt:lpstr>
      <vt:lpstr>PowerPoint Sunusu</vt:lpstr>
      <vt:lpstr>MİLLİ MÜCADELE SÜRECİNDE  AYNİ VE MALİ DIŞ YARDIMLAR</vt:lpstr>
      <vt:lpstr>PowerPoint Sunusu</vt:lpstr>
      <vt:lpstr>PowerPoint Sunusu</vt:lpstr>
      <vt:lpstr>PowerPoint Sunusu</vt:lpstr>
      <vt:lpstr>Hint(Pakistan)Müslümanlarının  Türk Milli Mücadelesine Askeri ve İktisadi Yardımları</vt:lpstr>
      <vt:lpstr>Türkler ve İtalyanlar Arasında İktisadi Yardımlaşma  İlişkilerin Siyasi ve Askeri Gerekçeleri ile İtalya’nın Yardımları</vt:lpstr>
      <vt:lpstr>PowerPoint Sunusu</vt:lpstr>
      <vt:lpstr>Türkler ve Fransızlar Arasında İktisadi Yardımlaşma  İlişkilerin Siyasi ve Askeri Gerekçeleri ile Fransa’nın Yardımları</vt:lpstr>
      <vt:lpstr>PowerPoint Sunusu</vt:lpstr>
      <vt:lpstr>Milli Mücadele Sürecinde Suriye, Irak ve Filistin Müslümanlarının  Ayni ve Mali Yardımları</vt:lpstr>
      <vt:lpstr>Milli Mücadele Sürecinde Libya ve Mısır Müslümanlarının  Ayni ve Mali Yardımları</vt:lpstr>
      <vt:lpstr>Milli Mücadele Sürecinde Azerbaycan’ın  Ayni ve Mali Yardımları</vt:lpstr>
      <vt:lpstr>Milli Mücadele Sürecinde Tunus, Afganistan  ve Bulgaristan’ın Ayni ve Mali Yardımları</vt:lpstr>
      <vt:lpstr>Milli Mücadele Sürecinde Almanya’nın  Ayni ve Mali Yardımları</vt:lpstr>
      <vt:lpstr>Milli Mücadele Sürecinde Amerika Birleşik Devletinden  Yardım Temin Çabaları</vt:lpstr>
      <vt:lpstr>Erzurumlu Nafiz Beyin Yardımları</vt:lpstr>
      <vt:lpstr>PowerPoint Sunusu</vt:lpstr>
      <vt:lpstr>PowerPoint Sunusu</vt:lpstr>
      <vt:lpstr>Milli Mücadele Sürecinde Diğer Yardımlar</vt:lpstr>
      <vt:lpstr>PowerPoint Sunusu</vt:lpstr>
      <vt:lpstr>BÜYÜK TAARRUZ SÜRECİNİN FİNANSMAN ve  MALİ KAYNAKLARI, LOJİSTİK DEĞERLERİ</vt:lpstr>
      <vt:lpstr>PowerPoint Sunusu</vt:lpstr>
      <vt:lpstr>PowerPoint Sunusu</vt:lpstr>
      <vt:lpstr>PowerPoint Sunusu</vt:lpstr>
      <vt:lpstr>PowerPoint Sunusu</vt:lpstr>
      <vt:lpstr>PowerPoint Sunusu</vt:lpstr>
      <vt:lpstr>Sakarya Muharebesinden Sonra Bütçe Yılı Sonuna Kadar  Ek Ödenek Kanunu ile Bütçeleme Yöntemi</vt:lpstr>
      <vt:lpstr>PowerPoint Sunusu</vt:lpstr>
      <vt:lpstr>PowerPoint Sunusu</vt:lpstr>
      <vt:lpstr>PowerPoint Sunusu</vt:lpstr>
      <vt:lpstr>1922 Yılı Bütçesi Yerine Çıkartılan 1922 Yılı Avans Kanunları</vt:lpstr>
      <vt:lpstr>PowerPoint Sunusu</vt:lpstr>
      <vt:lpstr>PowerPoint Sunusu</vt:lpstr>
      <vt:lpstr>PowerPoint Sunusu</vt:lpstr>
      <vt:lpstr>1923 Yılı Bütçesi Avans Kanunları ve  Altışar Aylık Tahsisat Kanunları Uygulamaları</vt:lpstr>
      <vt:lpstr>PowerPoint Sunusu</vt:lpstr>
      <vt:lpstr>Büyük Taarruzda Askeri Güç Bileşenleri,  Levazım ve İkmal Mevcudu ve Anadolu’nun Ekonomik Durumu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MİLLİ MÜCADELENİN MALİ VE İKTİSAD BOYUTU  Akif YILMAZ Emekli Vergi Müfettişi </dc:title>
  <dc:creator>ozge yilmaz</dc:creator>
  <cp:lastModifiedBy>ozge yilmaz</cp:lastModifiedBy>
  <cp:revision>153</cp:revision>
  <dcterms:created xsi:type="dcterms:W3CDTF">2022-05-11T07:11:52Z</dcterms:created>
  <dcterms:modified xsi:type="dcterms:W3CDTF">2022-08-30T10:40:16Z</dcterms:modified>
</cp:coreProperties>
</file>