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2.xml" ContentType="application/vnd.openxmlformats-officedocument.theme+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theme/theme3.xml" ContentType="application/vnd.openxmlformats-officedocument.theme+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96" r:id="rId4"/>
    <p:sldMasterId id="2147483994" r:id="rId5"/>
    <p:sldMasterId id="2147483982" r:id="rId6"/>
    <p:sldMasterId id="2147483970" r:id="rId7"/>
  </p:sldMasterIdLst>
  <p:notesMasterIdLst>
    <p:notesMasterId r:id="rId65"/>
  </p:notesMasterIdLst>
  <p:handoutMasterIdLst>
    <p:handoutMasterId r:id="rId66"/>
  </p:handoutMasterIdLst>
  <p:sldIdLst>
    <p:sldId id="263" r:id="rId8"/>
    <p:sldId id="572" r:id="rId9"/>
    <p:sldId id="624" r:id="rId10"/>
    <p:sldId id="561" r:id="rId11"/>
    <p:sldId id="560" r:id="rId12"/>
    <p:sldId id="605" r:id="rId13"/>
    <p:sldId id="562" r:id="rId14"/>
    <p:sldId id="563" r:id="rId15"/>
    <p:sldId id="564" r:id="rId16"/>
    <p:sldId id="571" r:id="rId17"/>
    <p:sldId id="565" r:id="rId18"/>
    <p:sldId id="566" r:id="rId19"/>
    <p:sldId id="588" r:id="rId20"/>
    <p:sldId id="589" r:id="rId21"/>
    <p:sldId id="590" r:id="rId22"/>
    <p:sldId id="591" r:id="rId23"/>
    <p:sldId id="574" r:id="rId24"/>
    <p:sldId id="575" r:id="rId25"/>
    <p:sldId id="576" r:id="rId26"/>
    <p:sldId id="577" r:id="rId27"/>
    <p:sldId id="578" r:id="rId28"/>
    <p:sldId id="579" r:id="rId29"/>
    <p:sldId id="580" r:id="rId30"/>
    <p:sldId id="581" r:id="rId31"/>
    <p:sldId id="582" r:id="rId32"/>
    <p:sldId id="592" r:id="rId33"/>
    <p:sldId id="583" r:id="rId34"/>
    <p:sldId id="584" r:id="rId35"/>
    <p:sldId id="585" r:id="rId36"/>
    <p:sldId id="599" r:id="rId37"/>
    <p:sldId id="600" r:id="rId38"/>
    <p:sldId id="601" r:id="rId39"/>
    <p:sldId id="602" r:id="rId40"/>
    <p:sldId id="613" r:id="rId41"/>
    <p:sldId id="603" r:id="rId42"/>
    <p:sldId id="614" r:id="rId43"/>
    <p:sldId id="604" r:id="rId44"/>
    <p:sldId id="606" r:id="rId45"/>
    <p:sldId id="586" r:id="rId46"/>
    <p:sldId id="607" r:id="rId47"/>
    <p:sldId id="608" r:id="rId48"/>
    <p:sldId id="609" r:id="rId49"/>
    <p:sldId id="610" r:id="rId50"/>
    <p:sldId id="611" r:id="rId51"/>
    <p:sldId id="612" r:id="rId52"/>
    <p:sldId id="587" r:id="rId53"/>
    <p:sldId id="593" r:id="rId54"/>
    <p:sldId id="594" r:id="rId55"/>
    <p:sldId id="595" r:id="rId56"/>
    <p:sldId id="596" r:id="rId57"/>
    <p:sldId id="597" r:id="rId58"/>
    <p:sldId id="623" r:id="rId59"/>
    <p:sldId id="598" r:id="rId60"/>
    <p:sldId id="615" r:id="rId61"/>
    <p:sldId id="616" r:id="rId62"/>
    <p:sldId id="617" r:id="rId63"/>
    <p:sldId id="372" r:id="rId64"/>
  </p:sldIdLst>
  <p:sldSz cx="9144000" cy="5143500" type="screen16x9"/>
  <p:notesSz cx="6797675" cy="9926638"/>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4152">
          <p15:clr>
            <a:srgbClr val="A4A3A4"/>
          </p15:clr>
        </p15:guide>
        <p15:guide id="2" pos="351">
          <p15:clr>
            <a:srgbClr val="A4A3A4"/>
          </p15:clr>
        </p15:guide>
        <p15:guide id="3" orient="horz" pos="3114">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hil Broadbery" initials="PB" lastIdx="3" clrIdx="0"/>
</p:cmAuthorLst>
</file>

<file path=ppt/presProps.xml><?xml version="1.0" encoding="utf-8"?>
<p:presentationPr xmlns:a="http://schemas.openxmlformats.org/drawingml/2006/main" xmlns:r="http://schemas.openxmlformats.org/officeDocument/2006/relationships" xmlns:p="http://schemas.openxmlformats.org/presentationml/2006/main">
  <p:prnPr/>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1B3B1"/>
    <a:srgbClr val="CD831A"/>
    <a:srgbClr val="C02030"/>
    <a:srgbClr val="CDDEE9"/>
    <a:srgbClr val="99FFCC"/>
    <a:srgbClr val="FFCC66"/>
    <a:srgbClr val="CCAD21"/>
    <a:srgbClr val="649B28"/>
    <a:srgbClr val="E3C227"/>
    <a:srgbClr val="80005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16D9F66E-5EB9-4882-86FB-DCBF35E3C3E4}" styleName="Orta Stil 4 - Vurgu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C4B1156A-380E-4F78-BDF5-A606A8083BF9}" styleName="Orta Stil 4 - Vurgu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EB344D84-9AFB-497E-A393-DC336BA19D2E}" styleName="Orta Stil 3 - Vurgu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F2DE63D5-997A-4646-A377-4702673A728D}" styleName="Açık Stil 2 - Vurgu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616DA210-FB5B-4158-B5E0-FEB733F419BA}" styleName="Açık Stil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BC89EF96-8CEA-46FF-86C4-4CE0E7609802}" styleName="Açık Stil 3 - Vurgu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CF1AB2-1976-4502-BF36-3FF5EA218861}" styleName="Orta Stil 4 - Vurgu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10A1B5D5-9B99-4C35-A422-299274C87663}" styleName="Orta Stil 1 - Vurgu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B301B821-A1FF-4177-AEE7-76D212191A09}" styleName="Orta Stil 1 - Vurgu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D27102A9-8310-4765-A935-A1911B00CA55}" styleName="Açık Stil 1 - Vurgu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0505E3EF-67EA-436B-97B2-0124C06EBD24}" styleName="Orta Stil 4 - Vurgu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2A488322-F2BA-4B5B-9748-0D474271808F}" styleName="Orta Stil 3 - Vurgu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B9631B5-78F2-41C9-869B-9F39066F8104}" styleName="Orta Stil 3 - Vurgu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912C8C85-51F0-491E-9774-3900AFEF0FD7}" styleName="Açık Stil 2 - Vurgu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E8B1032C-EA38-4F05-BA0D-38AFFFC7BED3}" styleName="Açık Stil 3 - Vurgu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428" autoAdjust="0"/>
    <p:restoredTop sz="94737" autoAdjust="0"/>
  </p:normalViewPr>
  <p:slideViewPr>
    <p:cSldViewPr snapToGrid="0" snapToObjects="1">
      <p:cViewPr varScale="1">
        <p:scale>
          <a:sx n="109" d="100"/>
          <a:sy n="109" d="100"/>
        </p:scale>
        <p:origin x="485" y="82"/>
      </p:cViewPr>
      <p:guideLst>
        <p:guide orient="horz" pos="4152"/>
        <p:guide pos="351"/>
        <p:guide orient="horz" pos="311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54" d="100"/>
          <a:sy n="54" d="100"/>
        </p:scale>
        <p:origin x="3418" y="82"/>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19.xml"/><Relationship Id="rId21" Type="http://schemas.openxmlformats.org/officeDocument/2006/relationships/slide" Target="slides/slide14.xml"/><Relationship Id="rId42" Type="http://schemas.openxmlformats.org/officeDocument/2006/relationships/slide" Target="slides/slide35.xml"/><Relationship Id="rId47" Type="http://schemas.openxmlformats.org/officeDocument/2006/relationships/slide" Target="slides/slide40.xml"/><Relationship Id="rId63" Type="http://schemas.openxmlformats.org/officeDocument/2006/relationships/slide" Target="slides/slide56.xml"/><Relationship Id="rId68" Type="http://schemas.openxmlformats.org/officeDocument/2006/relationships/presProps" Target="presProps.xml"/><Relationship Id="rId7" Type="http://schemas.openxmlformats.org/officeDocument/2006/relationships/slideMaster" Target="slideMasters/slideMaster4.xml"/><Relationship Id="rId71"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9.xml"/><Relationship Id="rId29" Type="http://schemas.openxmlformats.org/officeDocument/2006/relationships/slide" Target="slides/slide22.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slide" Target="slides/slide25.xml"/><Relationship Id="rId37" Type="http://schemas.openxmlformats.org/officeDocument/2006/relationships/slide" Target="slides/slide30.xml"/><Relationship Id="rId40" Type="http://schemas.openxmlformats.org/officeDocument/2006/relationships/slide" Target="slides/slide33.xml"/><Relationship Id="rId45" Type="http://schemas.openxmlformats.org/officeDocument/2006/relationships/slide" Target="slides/slide38.xml"/><Relationship Id="rId53" Type="http://schemas.openxmlformats.org/officeDocument/2006/relationships/slide" Target="slides/slide46.xml"/><Relationship Id="rId58" Type="http://schemas.openxmlformats.org/officeDocument/2006/relationships/slide" Target="slides/slide51.xml"/><Relationship Id="rId66" Type="http://schemas.openxmlformats.org/officeDocument/2006/relationships/handoutMaster" Target="handoutMasters/handoutMaster1.xml"/><Relationship Id="rId5" Type="http://schemas.openxmlformats.org/officeDocument/2006/relationships/slideMaster" Target="slideMasters/slideMaster2.xml"/><Relationship Id="rId61" Type="http://schemas.openxmlformats.org/officeDocument/2006/relationships/slide" Target="slides/slide54.xml"/><Relationship Id="rId19" Type="http://schemas.openxmlformats.org/officeDocument/2006/relationships/slide" Target="slides/slide1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slide" Target="slides/slide28.xml"/><Relationship Id="rId43" Type="http://schemas.openxmlformats.org/officeDocument/2006/relationships/slide" Target="slides/slide36.xml"/><Relationship Id="rId48" Type="http://schemas.openxmlformats.org/officeDocument/2006/relationships/slide" Target="slides/slide41.xml"/><Relationship Id="rId56" Type="http://schemas.openxmlformats.org/officeDocument/2006/relationships/slide" Target="slides/slide49.xml"/><Relationship Id="rId64" Type="http://schemas.openxmlformats.org/officeDocument/2006/relationships/slide" Target="slides/slide57.xml"/><Relationship Id="rId69" Type="http://schemas.openxmlformats.org/officeDocument/2006/relationships/viewProps" Target="viewProps.xml"/><Relationship Id="rId8" Type="http://schemas.openxmlformats.org/officeDocument/2006/relationships/slide" Target="slides/slide1.xml"/><Relationship Id="rId51" Type="http://schemas.openxmlformats.org/officeDocument/2006/relationships/slide" Target="slides/slide44.xml"/><Relationship Id="rId3" Type="http://schemas.openxmlformats.org/officeDocument/2006/relationships/customXml" Target="../customXml/item3.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slide" Target="slides/slide26.xml"/><Relationship Id="rId38" Type="http://schemas.openxmlformats.org/officeDocument/2006/relationships/slide" Target="slides/slide31.xml"/><Relationship Id="rId46" Type="http://schemas.openxmlformats.org/officeDocument/2006/relationships/slide" Target="slides/slide39.xml"/><Relationship Id="rId59" Type="http://schemas.openxmlformats.org/officeDocument/2006/relationships/slide" Target="slides/slide52.xml"/><Relationship Id="rId67" Type="http://schemas.openxmlformats.org/officeDocument/2006/relationships/commentAuthors" Target="commentAuthors.xml"/><Relationship Id="rId20" Type="http://schemas.openxmlformats.org/officeDocument/2006/relationships/slide" Target="slides/slide13.xml"/><Relationship Id="rId41" Type="http://schemas.openxmlformats.org/officeDocument/2006/relationships/slide" Target="slides/slide34.xml"/><Relationship Id="rId54" Type="http://schemas.openxmlformats.org/officeDocument/2006/relationships/slide" Target="slides/slide47.xml"/><Relationship Id="rId62" Type="http://schemas.openxmlformats.org/officeDocument/2006/relationships/slide" Target="slides/slide55.xml"/><Relationship Id="rId7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slide" Target="slides/slide29.xml"/><Relationship Id="rId49" Type="http://schemas.openxmlformats.org/officeDocument/2006/relationships/slide" Target="slides/slide42.xml"/><Relationship Id="rId57" Type="http://schemas.openxmlformats.org/officeDocument/2006/relationships/slide" Target="slides/slide50.xml"/><Relationship Id="rId10" Type="http://schemas.openxmlformats.org/officeDocument/2006/relationships/slide" Target="slides/slide3.xml"/><Relationship Id="rId31" Type="http://schemas.openxmlformats.org/officeDocument/2006/relationships/slide" Target="slides/slide24.xml"/><Relationship Id="rId44" Type="http://schemas.openxmlformats.org/officeDocument/2006/relationships/slide" Target="slides/slide37.xml"/><Relationship Id="rId52" Type="http://schemas.openxmlformats.org/officeDocument/2006/relationships/slide" Target="slides/slide45.xml"/><Relationship Id="rId60" Type="http://schemas.openxmlformats.org/officeDocument/2006/relationships/slide" Target="slides/slide53.xml"/><Relationship Id="rId65"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2.xml"/><Relationship Id="rId13" Type="http://schemas.openxmlformats.org/officeDocument/2006/relationships/slide" Target="slides/slide6.xml"/><Relationship Id="rId18" Type="http://schemas.openxmlformats.org/officeDocument/2006/relationships/slide" Target="slides/slide11.xml"/><Relationship Id="rId39" Type="http://schemas.openxmlformats.org/officeDocument/2006/relationships/slide" Target="slides/slide32.xml"/><Relationship Id="rId34" Type="http://schemas.openxmlformats.org/officeDocument/2006/relationships/slide" Target="slides/slide27.xml"/><Relationship Id="rId50" Type="http://schemas.openxmlformats.org/officeDocument/2006/relationships/slide" Target="slides/slide43.xml"/><Relationship Id="rId55" Type="http://schemas.openxmlformats.org/officeDocument/2006/relationships/slide" Target="slides/slide4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sz="quarter" idx="1"/>
          </p:nvPr>
        </p:nvSpPr>
        <p:spPr>
          <a:xfrm>
            <a:off x="3850443" y="0"/>
            <a:ext cx="2945659" cy="496332"/>
          </a:xfrm>
          <a:prstGeom prst="rect">
            <a:avLst/>
          </a:prstGeom>
        </p:spPr>
        <p:txBody>
          <a:bodyPr vert="horz" wrap="square" lIns="91440" tIns="45720" rIns="91440" bIns="45720" numCol="1" anchor="t" anchorCtr="0" compatLnSpc="1">
            <a:prstTxWarp prst="textNoShape">
              <a:avLst/>
            </a:prstTxWarp>
          </a:bodyPr>
          <a:lstStyle>
            <a:lvl1pPr algn="r">
              <a:defRPr sz="1200" smtClean="0">
                <a:latin typeface="Calibri" charset="0"/>
              </a:defRPr>
            </a:lvl1pPr>
          </a:lstStyle>
          <a:p>
            <a:pPr>
              <a:defRPr/>
            </a:pPr>
            <a:fld id="{5FE340DD-E80B-AB4C-BE43-4E728F47BF6E}" type="datetimeFigureOut">
              <a:rPr lang="en-US"/>
              <a:pPr>
                <a:defRPr/>
              </a:pPr>
              <a:t>12/15/2023</a:t>
            </a:fld>
            <a:endParaRPr lang="en-US"/>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wrap="square" lIns="91440" tIns="45720" rIns="91440" bIns="45720" numCol="1" anchor="b" anchorCtr="0" compatLnSpc="1">
            <a:prstTxWarp prst="textNoShape">
              <a:avLst/>
            </a:prstTxWarp>
          </a:bodyPr>
          <a:lstStyle>
            <a:lvl1pPr algn="r">
              <a:defRPr sz="1200" smtClean="0">
                <a:latin typeface="Calibri" charset="0"/>
              </a:defRPr>
            </a:lvl1pPr>
          </a:lstStyle>
          <a:p>
            <a:pPr>
              <a:defRPr/>
            </a:pPr>
            <a:fld id="{92DC80C9-6E7A-0748-B5EE-3473877BE509}" type="slidenum">
              <a:rPr lang="en-US"/>
              <a:pPr>
                <a:defRPr/>
              </a:pPr>
              <a:t>‹#›</a:t>
            </a:fld>
            <a:endParaRPr lang="en-US"/>
          </a:p>
        </p:txBody>
      </p:sp>
    </p:spTree>
    <p:extLst>
      <p:ext uri="{BB962C8B-B14F-4D97-AF65-F5344CB8AC3E}">
        <p14:creationId xmlns:p14="http://schemas.microsoft.com/office/powerpoint/2010/main" val="33771565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50443" y="0"/>
            <a:ext cx="2945659" cy="496332"/>
          </a:xfrm>
          <a:prstGeom prst="rect">
            <a:avLst/>
          </a:prstGeom>
        </p:spPr>
        <p:txBody>
          <a:bodyPr vert="horz" wrap="square" lIns="91440" tIns="45720" rIns="91440" bIns="45720" numCol="1" anchor="t" anchorCtr="0" compatLnSpc="1">
            <a:prstTxWarp prst="textNoShape">
              <a:avLst/>
            </a:prstTxWarp>
          </a:bodyPr>
          <a:lstStyle>
            <a:lvl1pPr algn="r">
              <a:defRPr sz="1200" smtClean="0">
                <a:latin typeface="Calibri" charset="0"/>
              </a:defRPr>
            </a:lvl1pPr>
          </a:lstStyle>
          <a:p>
            <a:pPr>
              <a:defRPr/>
            </a:pPr>
            <a:fld id="{F2D7204C-9E18-9C4E-B7D1-4EA25320827E}" type="datetimeFigureOut">
              <a:rPr lang="en-US"/>
              <a:pPr>
                <a:defRPr/>
              </a:pPr>
              <a:t>12/15/2023</a:t>
            </a:fld>
            <a:endParaRPr lang="en-US"/>
          </a:p>
        </p:txBody>
      </p:sp>
      <p:sp>
        <p:nvSpPr>
          <p:cNvPr id="4" name="Slide Image Placeholder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endParaRPr lang="en-US" noProof="0"/>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wrap="square" lIns="91440" tIns="45720" rIns="91440" bIns="45720" numCol="1" anchor="b" anchorCtr="0" compatLnSpc="1">
            <a:prstTxWarp prst="textNoShape">
              <a:avLst/>
            </a:prstTxWarp>
          </a:bodyPr>
          <a:lstStyle>
            <a:lvl1pPr algn="r">
              <a:defRPr sz="1200" smtClean="0">
                <a:latin typeface="Calibri" charset="0"/>
              </a:defRPr>
            </a:lvl1pPr>
          </a:lstStyle>
          <a:p>
            <a:pPr>
              <a:defRPr/>
            </a:pPr>
            <a:fld id="{CA5FFC80-D348-EC49-AE05-40225F26018F}" type="slidenum">
              <a:rPr lang="en-US"/>
              <a:pPr>
                <a:defRPr/>
              </a:pPr>
              <a:t>‹#›</a:t>
            </a:fld>
            <a:endParaRPr lang="en-US"/>
          </a:p>
        </p:txBody>
      </p:sp>
    </p:spTree>
    <p:extLst>
      <p:ext uri="{BB962C8B-B14F-4D97-AF65-F5344CB8AC3E}">
        <p14:creationId xmlns:p14="http://schemas.microsoft.com/office/powerpoint/2010/main" val="2217714693"/>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5"/>
          </p:nvPr>
        </p:nvSpPr>
        <p:spPr/>
        <p:txBody>
          <a:bodyPr/>
          <a:lstStyle/>
          <a:p>
            <a:pPr>
              <a:defRPr/>
            </a:pPr>
            <a:fld id="{CA5FFC80-D348-EC49-AE05-40225F26018F}" type="slidenum">
              <a:rPr lang="en-US" smtClean="0"/>
              <a:pPr>
                <a:defRPr/>
              </a:pPr>
              <a:t>1</a:t>
            </a:fld>
            <a:endParaRPr lang="en-US"/>
          </a:p>
        </p:txBody>
      </p:sp>
    </p:spTree>
    <p:extLst>
      <p:ext uri="{BB962C8B-B14F-4D97-AF65-F5344CB8AC3E}">
        <p14:creationId xmlns:p14="http://schemas.microsoft.com/office/powerpoint/2010/main" val="123721106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5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5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_rels/slideLayout5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0.jpeg"/><Relationship Id="rId1" Type="http://schemas.openxmlformats.org/officeDocument/2006/relationships/slideMaster" Target="../slideMasters/slideMaster1.xml"/></Relationships>
</file>

<file path=ppt/slideLayouts/_rels/slideLayout5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1.jpeg"/><Relationship Id="rId1" Type="http://schemas.openxmlformats.org/officeDocument/2006/relationships/slideMaster" Target="../slideMasters/slideMaster1.xml"/></Relationships>
</file>

<file path=ppt/slideLayouts/_rels/slideLayout5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2.jpeg"/><Relationship Id="rId1" Type="http://schemas.openxmlformats.org/officeDocument/2006/relationships/slideMaster" Target="../slideMasters/slideMaster1.xml"/></Relationships>
</file>

<file path=ppt/slideLayouts/_rels/slideLayout5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6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6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6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6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6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Intro Page Green">
    <p:spTree>
      <p:nvGrpSpPr>
        <p:cNvPr id="1" name=""/>
        <p:cNvGrpSpPr/>
        <p:nvPr/>
      </p:nvGrpSpPr>
      <p:grpSpPr>
        <a:xfrm>
          <a:off x="0" y="0"/>
          <a:ext cx="0" cy="0"/>
          <a:chOff x="0" y="0"/>
          <a:chExt cx="0" cy="0"/>
        </a:xfrm>
      </p:grpSpPr>
      <p:sp>
        <p:nvSpPr>
          <p:cNvPr id="2" name="Rectangle 1"/>
          <p:cNvSpPr/>
          <p:nvPr userDrawn="1"/>
        </p:nvSpPr>
        <p:spPr>
          <a:xfrm>
            <a:off x="0" y="1675106"/>
            <a:ext cx="9169572" cy="1665826"/>
          </a:xfrm>
          <a:prstGeom prst="rect">
            <a:avLst/>
          </a:prstGeom>
          <a:gradFill flip="none" rotWithShape="1">
            <a:gsLst>
              <a:gs pos="0">
                <a:srgbClr val="76A836"/>
              </a:gs>
              <a:gs pos="36000">
                <a:srgbClr val="86BE3D"/>
              </a:gs>
            </a:gsLst>
            <a:lin ang="54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3" name="Picture 2" descr="shutterstock_117029116 BOSTON.jpg"/>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0" y="3338438"/>
            <a:ext cx="4579238" cy="1810869"/>
          </a:xfrm>
          <a:prstGeom prst="rect">
            <a:avLst/>
          </a:prstGeom>
        </p:spPr>
      </p:pic>
      <p:pic>
        <p:nvPicPr>
          <p:cNvPr id="14" name="Picture 13"/>
          <p:cNvPicPr>
            <a:picLocks/>
          </p:cNvPicPr>
          <p:nvPr userDrawn="1"/>
        </p:nvPicPr>
        <p:blipFill rotWithShape="1">
          <a:blip r:embed="rId3" cstate="email">
            <a:extLst>
              <a:ext uri="{28A0092B-C50C-407E-A947-70E740481C1C}">
                <a14:useLocalDpi xmlns:a14="http://schemas.microsoft.com/office/drawing/2010/main"/>
              </a:ext>
            </a:extLst>
          </a:blip>
          <a:srcRect/>
          <a:stretch/>
        </p:blipFill>
        <p:spPr>
          <a:xfrm>
            <a:off x="6865572" y="3338438"/>
            <a:ext cx="2304000" cy="1813361"/>
          </a:xfrm>
          <a:prstGeom prst="rect">
            <a:avLst/>
          </a:prstGeom>
        </p:spPr>
      </p:pic>
      <p:pic>
        <p:nvPicPr>
          <p:cNvPr id="16" name="Picture 15"/>
          <p:cNvPicPr>
            <a:picLocks/>
          </p:cNvPicPr>
          <p:nvPr userDrawn="1"/>
        </p:nvPicPr>
        <p:blipFill rotWithShape="1">
          <a:blip r:embed="rId4" cstate="email">
            <a:extLst>
              <a:ext uri="{28A0092B-C50C-407E-A947-70E740481C1C}">
                <a14:useLocalDpi xmlns:a14="http://schemas.microsoft.com/office/drawing/2010/main"/>
              </a:ext>
            </a:extLst>
          </a:blip>
          <a:srcRect/>
          <a:stretch/>
        </p:blipFill>
        <p:spPr>
          <a:xfrm>
            <a:off x="4572001" y="3338438"/>
            <a:ext cx="2304000" cy="1810867"/>
          </a:xfrm>
          <a:prstGeom prst="rect">
            <a:avLst/>
          </a:prstGeom>
        </p:spPr>
      </p:pic>
      <p:sp>
        <p:nvSpPr>
          <p:cNvPr id="17" name="Text Placeholder 2"/>
          <p:cNvSpPr>
            <a:spLocks noGrp="1"/>
          </p:cNvSpPr>
          <p:nvPr>
            <p:ph type="body" sz="quarter" idx="10"/>
          </p:nvPr>
        </p:nvSpPr>
        <p:spPr>
          <a:xfrm>
            <a:off x="486176" y="2091681"/>
            <a:ext cx="4887621" cy="464230"/>
          </a:xfrm>
          <a:prstGeom prst="rect">
            <a:avLst/>
          </a:prstGeom>
          <a:noFill/>
          <a:ln>
            <a:noFill/>
          </a:ln>
        </p:spPr>
        <p:txBody>
          <a:bodyPr wrap="none" lIns="68580" tIns="34290" rIns="68580" bIns="34290" rtlCol="0">
            <a:spAutoFit/>
          </a:bodyPr>
          <a:lstStyle>
            <a:lvl1pPr marL="0" indent="0">
              <a:buFontTx/>
              <a:buNone/>
              <a:defRPr lang="en-US" sz="2800" b="0" spc="0" dirty="0" smtClean="0">
                <a:solidFill>
                  <a:schemeClr val="bg1"/>
                </a:solidFill>
                <a:latin typeface="Arial" panose="020B0604020202020204" pitchFamily="34" charset="0"/>
                <a:cs typeface="Arial" panose="020B0604020202020204" pitchFamily="34" charset="0"/>
              </a:defRPr>
            </a:lvl1pPr>
            <a:lvl2pPr>
              <a:defRPr lang="en-US" dirty="0" smtClean="0">
                <a:latin typeface="Arial" charset="0"/>
                <a:cs typeface="ＭＳ Ｐゴシック" charset="0"/>
              </a:defRPr>
            </a:lvl2pPr>
            <a:lvl3pPr>
              <a:defRPr lang="en-US" dirty="0" smtClean="0">
                <a:latin typeface="Arial" charset="0"/>
                <a:cs typeface="ＭＳ Ｐゴシック" charset="0"/>
              </a:defRPr>
            </a:lvl3pPr>
            <a:lvl4pPr>
              <a:defRPr lang="en-US" dirty="0" smtClean="0">
                <a:latin typeface="Arial" charset="0"/>
                <a:cs typeface="ＭＳ Ｐゴシック" charset="0"/>
              </a:defRPr>
            </a:lvl4pPr>
            <a:lvl5pPr>
              <a:defRPr lang="en-GB" dirty="0">
                <a:latin typeface="Arial" charset="0"/>
                <a:cs typeface="ＭＳ Ｐゴシック" charset="0"/>
              </a:defRPr>
            </a:lvl5pPr>
          </a:lstStyle>
          <a:p>
            <a:pPr lvl="0">
              <a:lnSpc>
                <a:spcPct val="90000"/>
              </a:lnSpc>
              <a:spcBef>
                <a:spcPct val="0"/>
              </a:spcBef>
            </a:pPr>
            <a:r>
              <a:rPr lang="en-US" dirty="0"/>
              <a:t>Click to edit Master text styles</a:t>
            </a:r>
          </a:p>
        </p:txBody>
      </p:sp>
      <p:sp>
        <p:nvSpPr>
          <p:cNvPr id="18" name="Text Placeholder 4"/>
          <p:cNvSpPr>
            <a:spLocks noGrp="1"/>
          </p:cNvSpPr>
          <p:nvPr>
            <p:ph type="body" sz="quarter" idx="11"/>
          </p:nvPr>
        </p:nvSpPr>
        <p:spPr>
          <a:xfrm>
            <a:off x="486176" y="2690946"/>
            <a:ext cx="4294187" cy="323165"/>
          </a:xfrm>
          <a:prstGeom prst="rect">
            <a:avLst/>
          </a:prstGeom>
          <a:noFill/>
        </p:spPr>
        <p:txBody>
          <a:bodyPr wrap="square" lIns="68580" tIns="34290" rIns="68580" bIns="34290" rtlCol="0">
            <a:spAutoFit/>
          </a:bodyPr>
          <a:lstStyle>
            <a:lvl1pPr marL="0" indent="0">
              <a:buNone/>
              <a:defRPr lang="en-US" sz="1800" spc="0" baseline="0" smtClean="0">
                <a:solidFill>
                  <a:schemeClr val="bg1"/>
                </a:solidFill>
                <a:latin typeface="Arial" panose="020B0604020202020204" pitchFamily="34" charset="0"/>
                <a:cs typeface="Arial" panose="020B0604020202020204" pitchFamily="34" charset="0"/>
              </a:defRPr>
            </a:lvl1pPr>
            <a:lvl2pPr>
              <a:defRPr lang="en-US" dirty="0" smtClean="0">
                <a:latin typeface="Arial" charset="0"/>
                <a:cs typeface="ＭＳ Ｐゴシック" charset="0"/>
              </a:defRPr>
            </a:lvl2pPr>
            <a:lvl3pPr>
              <a:defRPr lang="en-US" dirty="0" smtClean="0">
                <a:latin typeface="Arial" charset="0"/>
                <a:cs typeface="ＭＳ Ｐゴシック" charset="0"/>
              </a:defRPr>
            </a:lvl3pPr>
            <a:lvl4pPr>
              <a:defRPr lang="en-US" dirty="0" smtClean="0">
                <a:latin typeface="Arial" charset="0"/>
                <a:cs typeface="ＭＳ Ｐゴシック" charset="0"/>
              </a:defRPr>
            </a:lvl4pPr>
            <a:lvl5pPr>
              <a:defRPr lang="en-GB" dirty="0">
                <a:latin typeface="Arial" charset="0"/>
                <a:cs typeface="ＭＳ Ｐゴシック" charset="0"/>
              </a:defRPr>
            </a:lvl5pPr>
          </a:lstStyle>
          <a:p>
            <a:pPr lvl="0">
              <a:lnSpc>
                <a:spcPct val="90000"/>
              </a:lnSpc>
              <a:spcBef>
                <a:spcPct val="0"/>
              </a:spcBef>
            </a:pPr>
            <a:r>
              <a:rPr lang="en-US" dirty="0"/>
              <a:t>Click to edit Master text styles</a:t>
            </a:r>
          </a:p>
        </p:txBody>
      </p:sp>
      <p:sp>
        <p:nvSpPr>
          <p:cNvPr id="11" name="Text Placeholder 2"/>
          <p:cNvSpPr>
            <a:spLocks noGrp="1"/>
          </p:cNvSpPr>
          <p:nvPr>
            <p:ph type="body" sz="quarter" idx="12" hasCustomPrompt="1"/>
          </p:nvPr>
        </p:nvSpPr>
        <p:spPr>
          <a:xfrm>
            <a:off x="345600" y="313200"/>
            <a:ext cx="2966130" cy="268940"/>
          </a:xfrm>
          <a:prstGeom prst="rect">
            <a:avLst/>
          </a:prstGeom>
        </p:spPr>
        <p:txBody>
          <a:bodyPr vert="horz" anchor="ctr"/>
          <a:lstStyle>
            <a:lvl1pPr marL="0" indent="0">
              <a:buNone/>
              <a:defRPr sz="1400" baseline="0">
                <a:solidFill>
                  <a:srgbClr val="074094"/>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add firm name</a:t>
            </a:r>
          </a:p>
        </p:txBody>
      </p:sp>
      <p:sp>
        <p:nvSpPr>
          <p:cNvPr id="4" name="Slayt Numarası Yer Tutucusu 1">
            <a:extLst>
              <a:ext uri="{FF2B5EF4-FFF2-40B4-BE49-F238E27FC236}">
                <a16:creationId xmlns:a16="http://schemas.microsoft.com/office/drawing/2014/main" id="{B06A0462-9C59-245D-48C6-C3E339F98B3C}"/>
              </a:ext>
            </a:extLst>
          </p:cNvPr>
          <p:cNvSpPr>
            <a:spLocks noGrp="1"/>
          </p:cNvSpPr>
          <p:nvPr>
            <p:ph type="sldNum" sz="quarter" idx="4"/>
          </p:nvPr>
        </p:nvSpPr>
        <p:spPr>
          <a:xfrm>
            <a:off x="35699" y="40846"/>
            <a:ext cx="452021"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3F229497-3B9E-406A-A216-E5617F008833}" type="slidenum">
              <a:rPr lang="tr-TR" smtClean="0"/>
              <a:pPr/>
              <a:t>‹#›</a:t>
            </a:fld>
            <a:endParaRPr lang="tr-TR" dirty="0"/>
          </a:p>
        </p:txBody>
      </p:sp>
    </p:spTree>
    <p:extLst>
      <p:ext uri="{BB962C8B-B14F-4D97-AF65-F5344CB8AC3E}">
        <p14:creationId xmlns:p14="http://schemas.microsoft.com/office/powerpoint/2010/main" val="150955994"/>
      </p:ext>
    </p:extLst>
  </p:cSld>
  <p:clrMapOvr>
    <a:masterClrMapping/>
  </p:clrMapOvr>
  <p:extLst>
    <p:ext uri="{DCECCB84-F9BA-43D5-87BE-67443E8EF086}">
      <p15:sldGuideLst xmlns:p15="http://schemas.microsoft.com/office/powerpoint/2012/main">
        <p15:guide id="1" orient="horz" pos="1620" userDrawn="1">
          <p15:clr>
            <a:srgbClr val="FBAE40"/>
          </p15:clr>
        </p15:guide>
        <p15:guide id="2" pos="2880" userDrawn="1">
          <p15:clr>
            <a:srgbClr val="FBAE40"/>
          </p15:clr>
        </p15:guide>
        <p15:guide id="3" pos="1633"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 Text Content Page Red">
    <p:spTree>
      <p:nvGrpSpPr>
        <p:cNvPr id="1" name=""/>
        <p:cNvGrpSpPr/>
        <p:nvPr/>
      </p:nvGrpSpPr>
      <p:grpSpPr>
        <a:xfrm>
          <a:off x="0" y="0"/>
          <a:ext cx="0" cy="0"/>
          <a:chOff x="0" y="0"/>
          <a:chExt cx="0" cy="0"/>
        </a:xfrm>
      </p:grpSpPr>
      <p:sp>
        <p:nvSpPr>
          <p:cNvPr id="15" name="Rectangle 14"/>
          <p:cNvSpPr/>
          <p:nvPr userDrawn="1"/>
        </p:nvSpPr>
        <p:spPr>
          <a:xfrm>
            <a:off x="0" y="767799"/>
            <a:ext cx="9144000" cy="576699"/>
          </a:xfrm>
          <a:prstGeom prst="rect">
            <a:avLst/>
          </a:prstGeom>
          <a:gradFill flip="none" rotWithShape="1">
            <a:gsLst>
              <a:gs pos="0">
                <a:srgbClr val="A11B29"/>
              </a:gs>
              <a:gs pos="34000">
                <a:srgbClr val="C02030"/>
              </a:gs>
            </a:gsLst>
            <a:lin ang="54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Text Placeholder 7"/>
          <p:cNvSpPr>
            <a:spLocks noGrp="1"/>
          </p:cNvSpPr>
          <p:nvPr>
            <p:ph type="body" sz="quarter" idx="11" hasCustomPrompt="1"/>
          </p:nvPr>
        </p:nvSpPr>
        <p:spPr>
          <a:xfrm>
            <a:off x="345440" y="1494179"/>
            <a:ext cx="4050387" cy="3311129"/>
          </a:xfrm>
          <a:prstGeom prst="rect">
            <a:avLst/>
          </a:prstGeom>
        </p:spPr>
        <p:txBody>
          <a:bodyPr vert="horz"/>
          <a:lstStyle>
            <a:lvl1pPr marL="342900" indent="-342900">
              <a:buClr>
                <a:srgbClr val="FF0000"/>
              </a:buClr>
              <a:buFont typeface="Arial"/>
              <a:buChar char="•"/>
              <a:defRPr sz="2000">
                <a:solidFill>
                  <a:schemeClr val="tx1">
                    <a:lumMod val="75000"/>
                    <a:lumOff val="25000"/>
                  </a:schemeClr>
                </a:solidFill>
              </a:defRPr>
            </a:lvl1pPr>
            <a:lvl2pPr>
              <a:buClr>
                <a:srgbClr val="FF0000"/>
              </a:buClr>
              <a:defRPr sz="1800">
                <a:solidFill>
                  <a:schemeClr val="tx1">
                    <a:lumMod val="75000"/>
                    <a:lumOff val="25000"/>
                  </a:schemeClr>
                </a:solidFill>
              </a:defRPr>
            </a:lvl2pPr>
            <a:lvl3pPr marL="1143000" indent="-228600">
              <a:buClr>
                <a:srgbClr val="FF0000"/>
              </a:buClr>
              <a:buFont typeface="Arial"/>
              <a:buChar char="•"/>
              <a:defRPr sz="1600">
                <a:solidFill>
                  <a:schemeClr val="tx1">
                    <a:lumMod val="75000"/>
                    <a:lumOff val="25000"/>
                  </a:schemeClr>
                </a:solidFill>
              </a:defRPr>
            </a:lvl3pPr>
            <a:lvl4pPr>
              <a:buClr>
                <a:srgbClr val="FF0000"/>
              </a:buClr>
              <a:defRPr sz="1400">
                <a:solidFill>
                  <a:schemeClr val="tx1">
                    <a:lumMod val="75000"/>
                    <a:lumOff val="25000"/>
                  </a:schemeClr>
                </a:solidFill>
              </a:defRPr>
            </a:lvl4pPr>
            <a:lvl5pPr>
              <a:buClr>
                <a:srgbClr val="FF0000"/>
              </a:buClr>
              <a:defRPr sz="1200">
                <a:solidFill>
                  <a:schemeClr val="tx1">
                    <a:lumMod val="75000"/>
                    <a:lumOff val="25000"/>
                  </a:schemeClr>
                </a:solidFill>
              </a:defRPr>
            </a:lvl5pPr>
          </a:lstStyle>
          <a:p>
            <a:pPr lvl="0"/>
            <a:r>
              <a:rPr lang="en-GB" dirty="0"/>
              <a:t>Click to edit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26" name="Text Placeholder 7"/>
          <p:cNvSpPr>
            <a:spLocks noGrp="1"/>
          </p:cNvSpPr>
          <p:nvPr>
            <p:ph type="body" sz="quarter" idx="12" hasCustomPrompt="1"/>
          </p:nvPr>
        </p:nvSpPr>
        <p:spPr>
          <a:xfrm>
            <a:off x="4716017" y="1494179"/>
            <a:ext cx="4050387" cy="3311129"/>
          </a:xfrm>
          <a:prstGeom prst="rect">
            <a:avLst/>
          </a:prstGeom>
        </p:spPr>
        <p:txBody>
          <a:bodyPr vert="horz"/>
          <a:lstStyle>
            <a:lvl1pPr marL="342900" indent="-342900">
              <a:buClr>
                <a:srgbClr val="FF0000"/>
              </a:buClr>
              <a:buFont typeface="Arial"/>
              <a:buChar char="•"/>
              <a:defRPr sz="2000">
                <a:solidFill>
                  <a:schemeClr val="tx1">
                    <a:lumMod val="75000"/>
                    <a:lumOff val="25000"/>
                  </a:schemeClr>
                </a:solidFill>
              </a:defRPr>
            </a:lvl1pPr>
            <a:lvl2pPr>
              <a:buClr>
                <a:srgbClr val="FF0000"/>
              </a:buClr>
              <a:defRPr sz="1800">
                <a:solidFill>
                  <a:schemeClr val="tx1">
                    <a:lumMod val="75000"/>
                    <a:lumOff val="25000"/>
                  </a:schemeClr>
                </a:solidFill>
              </a:defRPr>
            </a:lvl2pPr>
            <a:lvl3pPr marL="1143000" indent="-228600">
              <a:buClr>
                <a:srgbClr val="FF0000"/>
              </a:buClr>
              <a:buFont typeface="Arial"/>
              <a:buChar char="•"/>
              <a:defRPr sz="1600">
                <a:solidFill>
                  <a:schemeClr val="tx1">
                    <a:lumMod val="75000"/>
                    <a:lumOff val="25000"/>
                  </a:schemeClr>
                </a:solidFill>
              </a:defRPr>
            </a:lvl3pPr>
            <a:lvl4pPr>
              <a:buClr>
                <a:srgbClr val="FF0000"/>
              </a:buClr>
              <a:defRPr sz="1400">
                <a:solidFill>
                  <a:schemeClr val="tx1">
                    <a:lumMod val="75000"/>
                    <a:lumOff val="25000"/>
                  </a:schemeClr>
                </a:solidFill>
              </a:defRPr>
            </a:lvl4pPr>
            <a:lvl5pPr>
              <a:buClr>
                <a:srgbClr val="FF0000"/>
              </a:buClr>
              <a:defRPr sz="1200">
                <a:solidFill>
                  <a:schemeClr val="tx1">
                    <a:lumMod val="75000"/>
                    <a:lumOff val="25000"/>
                  </a:schemeClr>
                </a:solidFill>
              </a:defRPr>
            </a:lvl5pPr>
          </a:lstStyle>
          <a:p>
            <a:pPr lvl="0"/>
            <a:r>
              <a:rPr lang="en-GB" dirty="0"/>
              <a:t>Click to edit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3" name="Title 8"/>
          <p:cNvSpPr>
            <a:spLocks noGrp="1"/>
          </p:cNvSpPr>
          <p:nvPr>
            <p:ph type="title" hasCustomPrompt="1"/>
          </p:nvPr>
        </p:nvSpPr>
        <p:spPr>
          <a:xfrm>
            <a:off x="345440" y="792702"/>
            <a:ext cx="8229600" cy="482521"/>
          </a:xfrm>
          <a:prstGeom prst="rect">
            <a:avLst/>
          </a:prstGeom>
          <a:ln>
            <a:noFill/>
          </a:ln>
        </p:spPr>
        <p:txBody>
          <a:bodyPr vert="horz" anchor="ctr" anchorCtr="0"/>
          <a:lstStyle>
            <a:lvl1pPr>
              <a:defRPr sz="2200" b="0">
                <a:solidFill>
                  <a:srgbClr val="FFFFFF"/>
                </a:solidFill>
                <a:latin typeface="Arial"/>
                <a:cs typeface="Arial"/>
              </a:defRPr>
            </a:lvl1pPr>
          </a:lstStyle>
          <a:p>
            <a:r>
              <a:rPr lang="en-GB" dirty="0"/>
              <a:t>Click to edit master title style</a:t>
            </a:r>
            <a:endParaRPr lang="en-US" dirty="0"/>
          </a:p>
        </p:txBody>
      </p:sp>
    </p:spTree>
    <p:extLst>
      <p:ext uri="{BB962C8B-B14F-4D97-AF65-F5344CB8AC3E}">
        <p14:creationId xmlns:p14="http://schemas.microsoft.com/office/powerpoint/2010/main" val="2711888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 Text Content Page Orange">
    <p:spTree>
      <p:nvGrpSpPr>
        <p:cNvPr id="1" name=""/>
        <p:cNvGrpSpPr/>
        <p:nvPr/>
      </p:nvGrpSpPr>
      <p:grpSpPr>
        <a:xfrm>
          <a:off x="0" y="0"/>
          <a:ext cx="0" cy="0"/>
          <a:chOff x="0" y="0"/>
          <a:chExt cx="0" cy="0"/>
        </a:xfrm>
      </p:grpSpPr>
      <p:sp>
        <p:nvSpPr>
          <p:cNvPr id="8" name="Text Placeholder 7"/>
          <p:cNvSpPr>
            <a:spLocks noGrp="1"/>
          </p:cNvSpPr>
          <p:nvPr>
            <p:ph type="body" sz="quarter" idx="11" hasCustomPrompt="1"/>
          </p:nvPr>
        </p:nvSpPr>
        <p:spPr>
          <a:xfrm>
            <a:off x="345440" y="1494179"/>
            <a:ext cx="4050387" cy="3311129"/>
          </a:xfrm>
          <a:prstGeom prst="rect">
            <a:avLst/>
          </a:prstGeom>
        </p:spPr>
        <p:txBody>
          <a:bodyPr vert="horz"/>
          <a:lstStyle>
            <a:lvl1pPr marL="342900" indent="-342900">
              <a:buClr>
                <a:srgbClr val="CE831B"/>
              </a:buClr>
              <a:buFont typeface="Arial"/>
              <a:buChar char="•"/>
              <a:defRPr sz="2000">
                <a:solidFill>
                  <a:schemeClr val="tx1">
                    <a:lumMod val="75000"/>
                    <a:lumOff val="25000"/>
                  </a:schemeClr>
                </a:solidFill>
              </a:defRPr>
            </a:lvl1pPr>
            <a:lvl2pPr>
              <a:buClr>
                <a:srgbClr val="CE831B"/>
              </a:buClr>
              <a:defRPr sz="1800">
                <a:solidFill>
                  <a:schemeClr val="tx1">
                    <a:lumMod val="75000"/>
                    <a:lumOff val="25000"/>
                  </a:schemeClr>
                </a:solidFill>
              </a:defRPr>
            </a:lvl2pPr>
            <a:lvl3pPr marL="1143000" indent="-228600">
              <a:buClr>
                <a:srgbClr val="CE831B"/>
              </a:buClr>
              <a:buFont typeface="Arial"/>
              <a:buChar char="•"/>
              <a:defRPr sz="1600">
                <a:solidFill>
                  <a:schemeClr val="tx1">
                    <a:lumMod val="75000"/>
                    <a:lumOff val="25000"/>
                  </a:schemeClr>
                </a:solidFill>
              </a:defRPr>
            </a:lvl3pPr>
            <a:lvl4pPr>
              <a:buClr>
                <a:srgbClr val="CE831B"/>
              </a:buClr>
              <a:defRPr sz="1400">
                <a:solidFill>
                  <a:schemeClr val="tx1">
                    <a:lumMod val="75000"/>
                    <a:lumOff val="25000"/>
                  </a:schemeClr>
                </a:solidFill>
              </a:defRPr>
            </a:lvl4pPr>
            <a:lvl5pPr>
              <a:buClr>
                <a:srgbClr val="CE831B"/>
              </a:buClr>
              <a:defRPr sz="1200">
                <a:solidFill>
                  <a:schemeClr val="tx1">
                    <a:lumMod val="75000"/>
                    <a:lumOff val="25000"/>
                  </a:schemeClr>
                </a:solidFill>
              </a:defRPr>
            </a:lvl5pPr>
          </a:lstStyle>
          <a:p>
            <a:pPr lvl="0"/>
            <a:r>
              <a:rPr lang="en-GB" dirty="0"/>
              <a:t>Click to edit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26" name="Text Placeholder 7"/>
          <p:cNvSpPr>
            <a:spLocks noGrp="1"/>
          </p:cNvSpPr>
          <p:nvPr>
            <p:ph type="body" sz="quarter" idx="12" hasCustomPrompt="1"/>
          </p:nvPr>
        </p:nvSpPr>
        <p:spPr>
          <a:xfrm>
            <a:off x="4716017" y="1494179"/>
            <a:ext cx="4050387" cy="3311129"/>
          </a:xfrm>
          <a:prstGeom prst="rect">
            <a:avLst/>
          </a:prstGeom>
        </p:spPr>
        <p:txBody>
          <a:bodyPr vert="horz"/>
          <a:lstStyle>
            <a:lvl1pPr marL="342900" indent="-342900">
              <a:buClr>
                <a:srgbClr val="CD831A"/>
              </a:buClr>
              <a:buFont typeface="Arial"/>
              <a:buChar char="•"/>
              <a:defRPr sz="2000">
                <a:solidFill>
                  <a:schemeClr val="tx1">
                    <a:lumMod val="75000"/>
                    <a:lumOff val="25000"/>
                  </a:schemeClr>
                </a:solidFill>
              </a:defRPr>
            </a:lvl1pPr>
            <a:lvl2pPr>
              <a:buClr>
                <a:srgbClr val="CD831A"/>
              </a:buClr>
              <a:defRPr sz="1800">
                <a:solidFill>
                  <a:schemeClr val="tx1">
                    <a:lumMod val="75000"/>
                    <a:lumOff val="25000"/>
                  </a:schemeClr>
                </a:solidFill>
              </a:defRPr>
            </a:lvl2pPr>
            <a:lvl3pPr marL="1143000" indent="-228600">
              <a:buClr>
                <a:srgbClr val="CD831A"/>
              </a:buClr>
              <a:buFont typeface="Arial"/>
              <a:buChar char="•"/>
              <a:defRPr sz="1600">
                <a:solidFill>
                  <a:schemeClr val="tx1">
                    <a:lumMod val="75000"/>
                    <a:lumOff val="25000"/>
                  </a:schemeClr>
                </a:solidFill>
              </a:defRPr>
            </a:lvl3pPr>
            <a:lvl4pPr>
              <a:buClr>
                <a:srgbClr val="CD831A"/>
              </a:buClr>
              <a:defRPr sz="1400">
                <a:solidFill>
                  <a:schemeClr val="tx1">
                    <a:lumMod val="75000"/>
                    <a:lumOff val="25000"/>
                  </a:schemeClr>
                </a:solidFill>
              </a:defRPr>
            </a:lvl4pPr>
            <a:lvl5pPr>
              <a:buClr>
                <a:srgbClr val="CD831A"/>
              </a:buClr>
              <a:defRPr sz="1200">
                <a:solidFill>
                  <a:schemeClr val="tx1">
                    <a:lumMod val="75000"/>
                    <a:lumOff val="25000"/>
                  </a:schemeClr>
                </a:solidFill>
              </a:defRPr>
            </a:lvl5pPr>
          </a:lstStyle>
          <a:p>
            <a:pPr lvl="0"/>
            <a:r>
              <a:rPr lang="en-GB" dirty="0"/>
              <a:t>Click to edit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1" name="Rectangle 10"/>
          <p:cNvSpPr/>
          <p:nvPr userDrawn="1"/>
        </p:nvSpPr>
        <p:spPr>
          <a:xfrm>
            <a:off x="0" y="767799"/>
            <a:ext cx="9144000" cy="576699"/>
          </a:xfrm>
          <a:prstGeom prst="rect">
            <a:avLst/>
          </a:prstGeom>
          <a:gradFill flip="none" rotWithShape="1">
            <a:gsLst>
              <a:gs pos="0">
                <a:srgbClr val="B47319"/>
              </a:gs>
              <a:gs pos="34000">
                <a:srgbClr val="CE831B"/>
              </a:gs>
            </a:gsLst>
            <a:lin ang="54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8"/>
          <p:cNvSpPr>
            <a:spLocks noGrp="1"/>
          </p:cNvSpPr>
          <p:nvPr>
            <p:ph type="title" hasCustomPrompt="1"/>
          </p:nvPr>
        </p:nvSpPr>
        <p:spPr>
          <a:xfrm>
            <a:off x="345440" y="792702"/>
            <a:ext cx="8229600" cy="482521"/>
          </a:xfrm>
          <a:prstGeom prst="rect">
            <a:avLst/>
          </a:prstGeom>
          <a:ln>
            <a:noFill/>
          </a:ln>
        </p:spPr>
        <p:txBody>
          <a:bodyPr vert="horz" anchor="ctr" anchorCtr="0"/>
          <a:lstStyle>
            <a:lvl1pPr>
              <a:defRPr sz="2200" b="0">
                <a:solidFill>
                  <a:srgbClr val="FFFFFF"/>
                </a:solidFill>
                <a:latin typeface="Arial"/>
                <a:cs typeface="Arial"/>
              </a:defRPr>
            </a:lvl1pPr>
          </a:lstStyle>
          <a:p>
            <a:r>
              <a:rPr lang="en-GB" dirty="0"/>
              <a:t>Click to edit master title style</a:t>
            </a:r>
            <a:endParaRPr lang="en-US" dirty="0"/>
          </a:p>
        </p:txBody>
      </p:sp>
    </p:spTree>
    <p:extLst>
      <p:ext uri="{BB962C8B-B14F-4D97-AF65-F5344CB8AC3E}">
        <p14:creationId xmlns:p14="http://schemas.microsoft.com/office/powerpoint/2010/main" val="13943691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 Text Content Page Blue">
    <p:spTree>
      <p:nvGrpSpPr>
        <p:cNvPr id="1" name=""/>
        <p:cNvGrpSpPr/>
        <p:nvPr/>
      </p:nvGrpSpPr>
      <p:grpSpPr>
        <a:xfrm>
          <a:off x="0" y="0"/>
          <a:ext cx="0" cy="0"/>
          <a:chOff x="0" y="0"/>
          <a:chExt cx="0" cy="0"/>
        </a:xfrm>
      </p:grpSpPr>
      <p:sp>
        <p:nvSpPr>
          <p:cNvPr id="6" name="Rectangle 5"/>
          <p:cNvSpPr/>
          <p:nvPr userDrawn="1"/>
        </p:nvSpPr>
        <p:spPr>
          <a:xfrm>
            <a:off x="0" y="767799"/>
            <a:ext cx="9144000" cy="576699"/>
          </a:xfrm>
          <a:prstGeom prst="rect">
            <a:avLst/>
          </a:prstGeom>
          <a:gradFill flip="none" rotWithShape="1">
            <a:gsLst>
              <a:gs pos="0">
                <a:srgbClr val="24779F"/>
              </a:gs>
              <a:gs pos="34000">
                <a:srgbClr val="2A88B4"/>
              </a:gs>
            </a:gsLst>
            <a:lin ang="54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Text Placeholder 7"/>
          <p:cNvSpPr>
            <a:spLocks noGrp="1"/>
          </p:cNvSpPr>
          <p:nvPr>
            <p:ph type="body" sz="quarter" idx="11" hasCustomPrompt="1"/>
          </p:nvPr>
        </p:nvSpPr>
        <p:spPr>
          <a:xfrm>
            <a:off x="345440" y="1494179"/>
            <a:ext cx="4050387" cy="3311129"/>
          </a:xfrm>
          <a:prstGeom prst="rect">
            <a:avLst/>
          </a:prstGeom>
        </p:spPr>
        <p:txBody>
          <a:bodyPr vert="horz"/>
          <a:lstStyle>
            <a:lvl1pPr marL="342900" indent="-342900">
              <a:buClr>
                <a:srgbClr val="2A89B4"/>
              </a:buClr>
              <a:buFont typeface="Arial"/>
              <a:buChar char="•"/>
              <a:defRPr sz="2000">
                <a:solidFill>
                  <a:schemeClr val="tx1">
                    <a:lumMod val="75000"/>
                    <a:lumOff val="25000"/>
                  </a:schemeClr>
                </a:solidFill>
              </a:defRPr>
            </a:lvl1pPr>
            <a:lvl2pPr>
              <a:buClr>
                <a:srgbClr val="2A89B4"/>
              </a:buClr>
              <a:defRPr sz="1800">
                <a:solidFill>
                  <a:schemeClr val="tx1">
                    <a:lumMod val="75000"/>
                    <a:lumOff val="25000"/>
                  </a:schemeClr>
                </a:solidFill>
              </a:defRPr>
            </a:lvl2pPr>
            <a:lvl3pPr marL="1143000" indent="-228600">
              <a:buClr>
                <a:srgbClr val="2A89B4"/>
              </a:buClr>
              <a:buFont typeface="Arial"/>
              <a:buChar char="•"/>
              <a:defRPr sz="1600">
                <a:solidFill>
                  <a:schemeClr val="tx1">
                    <a:lumMod val="75000"/>
                    <a:lumOff val="25000"/>
                  </a:schemeClr>
                </a:solidFill>
              </a:defRPr>
            </a:lvl3pPr>
            <a:lvl4pPr>
              <a:buClr>
                <a:srgbClr val="2A89B4"/>
              </a:buClr>
              <a:defRPr sz="1400">
                <a:solidFill>
                  <a:schemeClr val="tx1">
                    <a:lumMod val="75000"/>
                    <a:lumOff val="25000"/>
                  </a:schemeClr>
                </a:solidFill>
              </a:defRPr>
            </a:lvl4pPr>
            <a:lvl5pPr>
              <a:buClr>
                <a:srgbClr val="2A89B4"/>
              </a:buClr>
              <a:defRPr sz="1200">
                <a:solidFill>
                  <a:schemeClr val="tx1">
                    <a:lumMod val="75000"/>
                    <a:lumOff val="25000"/>
                  </a:schemeClr>
                </a:solidFill>
              </a:defRPr>
            </a:lvl5pPr>
          </a:lstStyle>
          <a:p>
            <a:pPr lvl="0"/>
            <a:r>
              <a:rPr lang="en-GB" dirty="0"/>
              <a:t>Click to edit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26" name="Text Placeholder 7"/>
          <p:cNvSpPr>
            <a:spLocks noGrp="1"/>
          </p:cNvSpPr>
          <p:nvPr>
            <p:ph type="body" sz="quarter" idx="12" hasCustomPrompt="1"/>
          </p:nvPr>
        </p:nvSpPr>
        <p:spPr>
          <a:xfrm>
            <a:off x="4716017" y="1494179"/>
            <a:ext cx="4050387" cy="3311129"/>
          </a:xfrm>
          <a:prstGeom prst="rect">
            <a:avLst/>
          </a:prstGeom>
        </p:spPr>
        <p:txBody>
          <a:bodyPr vert="horz"/>
          <a:lstStyle>
            <a:lvl1pPr marL="342900" indent="-342900">
              <a:buClr>
                <a:srgbClr val="2A89B4"/>
              </a:buClr>
              <a:buFont typeface="Arial"/>
              <a:buChar char="•"/>
              <a:defRPr sz="2000">
                <a:solidFill>
                  <a:schemeClr val="tx1">
                    <a:lumMod val="75000"/>
                    <a:lumOff val="25000"/>
                  </a:schemeClr>
                </a:solidFill>
              </a:defRPr>
            </a:lvl1pPr>
            <a:lvl2pPr>
              <a:buClr>
                <a:srgbClr val="2A89B4"/>
              </a:buClr>
              <a:defRPr sz="1800">
                <a:solidFill>
                  <a:schemeClr val="tx1">
                    <a:lumMod val="75000"/>
                    <a:lumOff val="25000"/>
                  </a:schemeClr>
                </a:solidFill>
              </a:defRPr>
            </a:lvl2pPr>
            <a:lvl3pPr marL="1143000" indent="-228600">
              <a:buClr>
                <a:srgbClr val="2A89B4"/>
              </a:buClr>
              <a:buFont typeface="Arial"/>
              <a:buChar char="•"/>
              <a:defRPr sz="1600">
                <a:solidFill>
                  <a:schemeClr val="tx1">
                    <a:lumMod val="75000"/>
                    <a:lumOff val="25000"/>
                  </a:schemeClr>
                </a:solidFill>
              </a:defRPr>
            </a:lvl3pPr>
            <a:lvl4pPr>
              <a:buClr>
                <a:srgbClr val="2A89B4"/>
              </a:buClr>
              <a:defRPr sz="1400">
                <a:solidFill>
                  <a:schemeClr val="tx1">
                    <a:lumMod val="75000"/>
                    <a:lumOff val="25000"/>
                  </a:schemeClr>
                </a:solidFill>
              </a:defRPr>
            </a:lvl4pPr>
            <a:lvl5pPr>
              <a:buClr>
                <a:srgbClr val="2A89B4"/>
              </a:buClr>
              <a:defRPr sz="1200">
                <a:solidFill>
                  <a:schemeClr val="tx1">
                    <a:lumMod val="75000"/>
                    <a:lumOff val="25000"/>
                  </a:schemeClr>
                </a:solidFill>
              </a:defRPr>
            </a:lvl5pPr>
          </a:lstStyle>
          <a:p>
            <a:pPr lvl="0"/>
            <a:r>
              <a:rPr lang="en-GB" dirty="0"/>
              <a:t>Click to edit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3" name="Title 8"/>
          <p:cNvSpPr>
            <a:spLocks noGrp="1"/>
          </p:cNvSpPr>
          <p:nvPr>
            <p:ph type="title" hasCustomPrompt="1"/>
          </p:nvPr>
        </p:nvSpPr>
        <p:spPr>
          <a:xfrm>
            <a:off x="345440" y="792702"/>
            <a:ext cx="8229600" cy="482521"/>
          </a:xfrm>
          <a:prstGeom prst="rect">
            <a:avLst/>
          </a:prstGeom>
          <a:ln>
            <a:noFill/>
          </a:ln>
        </p:spPr>
        <p:txBody>
          <a:bodyPr vert="horz" anchor="ctr" anchorCtr="0"/>
          <a:lstStyle>
            <a:lvl1pPr>
              <a:defRPr sz="2200" b="0">
                <a:solidFill>
                  <a:srgbClr val="FFFFFF"/>
                </a:solidFill>
                <a:latin typeface="Arial"/>
                <a:cs typeface="Arial"/>
              </a:defRPr>
            </a:lvl1pPr>
          </a:lstStyle>
          <a:p>
            <a:r>
              <a:rPr lang="en-GB" dirty="0"/>
              <a:t>Click to edit master title style</a:t>
            </a:r>
            <a:endParaRPr lang="en-US" dirty="0"/>
          </a:p>
        </p:txBody>
      </p:sp>
    </p:spTree>
    <p:extLst>
      <p:ext uri="{BB962C8B-B14F-4D97-AF65-F5344CB8AC3E}">
        <p14:creationId xmlns:p14="http://schemas.microsoft.com/office/powerpoint/2010/main" val="13943691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 Text Content Page Purple">
    <p:spTree>
      <p:nvGrpSpPr>
        <p:cNvPr id="1" name=""/>
        <p:cNvGrpSpPr/>
        <p:nvPr/>
      </p:nvGrpSpPr>
      <p:grpSpPr>
        <a:xfrm>
          <a:off x="0" y="0"/>
          <a:ext cx="0" cy="0"/>
          <a:chOff x="0" y="0"/>
          <a:chExt cx="0" cy="0"/>
        </a:xfrm>
      </p:grpSpPr>
      <p:sp>
        <p:nvSpPr>
          <p:cNvPr id="6" name="Rectangle 5"/>
          <p:cNvSpPr/>
          <p:nvPr userDrawn="1"/>
        </p:nvSpPr>
        <p:spPr>
          <a:xfrm>
            <a:off x="0" y="767799"/>
            <a:ext cx="9144000" cy="576699"/>
          </a:xfrm>
          <a:prstGeom prst="rect">
            <a:avLst/>
          </a:prstGeom>
          <a:gradFill flip="none" rotWithShape="1">
            <a:gsLst>
              <a:gs pos="0">
                <a:srgbClr val="330033"/>
              </a:gs>
              <a:gs pos="34000">
                <a:srgbClr val="4B004B"/>
              </a:gs>
            </a:gsLst>
            <a:lin ang="54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Text Placeholder 7"/>
          <p:cNvSpPr>
            <a:spLocks noGrp="1"/>
          </p:cNvSpPr>
          <p:nvPr>
            <p:ph type="body" sz="quarter" idx="11" hasCustomPrompt="1"/>
          </p:nvPr>
        </p:nvSpPr>
        <p:spPr>
          <a:xfrm>
            <a:off x="345440" y="1494179"/>
            <a:ext cx="4050387" cy="3311129"/>
          </a:xfrm>
          <a:prstGeom prst="rect">
            <a:avLst/>
          </a:prstGeom>
        </p:spPr>
        <p:txBody>
          <a:bodyPr vert="horz"/>
          <a:lstStyle>
            <a:lvl1pPr marL="342900" indent="-342900">
              <a:buClr>
                <a:srgbClr val="4B004B"/>
              </a:buClr>
              <a:buFont typeface="Arial"/>
              <a:buChar char="•"/>
              <a:defRPr sz="2000">
                <a:solidFill>
                  <a:schemeClr val="tx1">
                    <a:lumMod val="75000"/>
                    <a:lumOff val="25000"/>
                  </a:schemeClr>
                </a:solidFill>
              </a:defRPr>
            </a:lvl1pPr>
            <a:lvl2pPr>
              <a:buClr>
                <a:srgbClr val="4B004B"/>
              </a:buClr>
              <a:defRPr sz="1800">
                <a:solidFill>
                  <a:schemeClr val="tx1">
                    <a:lumMod val="75000"/>
                    <a:lumOff val="25000"/>
                  </a:schemeClr>
                </a:solidFill>
              </a:defRPr>
            </a:lvl2pPr>
            <a:lvl3pPr marL="1143000" indent="-228600">
              <a:buClr>
                <a:srgbClr val="4B004B"/>
              </a:buClr>
              <a:buFont typeface="Arial"/>
              <a:buChar char="•"/>
              <a:defRPr sz="1600">
                <a:solidFill>
                  <a:schemeClr val="tx1">
                    <a:lumMod val="75000"/>
                    <a:lumOff val="25000"/>
                  </a:schemeClr>
                </a:solidFill>
              </a:defRPr>
            </a:lvl3pPr>
            <a:lvl4pPr>
              <a:buClr>
                <a:srgbClr val="4B004B"/>
              </a:buClr>
              <a:defRPr sz="1400">
                <a:solidFill>
                  <a:schemeClr val="tx1">
                    <a:lumMod val="75000"/>
                    <a:lumOff val="25000"/>
                  </a:schemeClr>
                </a:solidFill>
              </a:defRPr>
            </a:lvl4pPr>
            <a:lvl5pPr>
              <a:buClr>
                <a:srgbClr val="4B004B"/>
              </a:buClr>
              <a:defRPr sz="1200">
                <a:solidFill>
                  <a:schemeClr val="tx1">
                    <a:lumMod val="75000"/>
                    <a:lumOff val="25000"/>
                  </a:schemeClr>
                </a:solidFill>
              </a:defRPr>
            </a:lvl5pPr>
          </a:lstStyle>
          <a:p>
            <a:pPr lvl="0"/>
            <a:r>
              <a:rPr lang="en-GB" dirty="0"/>
              <a:t>Click to edit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26" name="Text Placeholder 7"/>
          <p:cNvSpPr>
            <a:spLocks noGrp="1"/>
          </p:cNvSpPr>
          <p:nvPr>
            <p:ph type="body" sz="quarter" idx="12" hasCustomPrompt="1"/>
          </p:nvPr>
        </p:nvSpPr>
        <p:spPr>
          <a:xfrm>
            <a:off x="4716017" y="1494179"/>
            <a:ext cx="4050387" cy="3311129"/>
          </a:xfrm>
          <a:prstGeom prst="rect">
            <a:avLst/>
          </a:prstGeom>
        </p:spPr>
        <p:txBody>
          <a:bodyPr vert="horz"/>
          <a:lstStyle>
            <a:lvl1pPr marL="342900" indent="-342900">
              <a:buClr>
                <a:srgbClr val="4B004B"/>
              </a:buClr>
              <a:buFont typeface="Arial"/>
              <a:buChar char="•"/>
              <a:defRPr sz="2000">
                <a:solidFill>
                  <a:schemeClr val="tx1">
                    <a:lumMod val="75000"/>
                    <a:lumOff val="25000"/>
                  </a:schemeClr>
                </a:solidFill>
              </a:defRPr>
            </a:lvl1pPr>
            <a:lvl2pPr>
              <a:buClr>
                <a:srgbClr val="4B004B"/>
              </a:buClr>
              <a:defRPr sz="1800">
                <a:solidFill>
                  <a:schemeClr val="tx1">
                    <a:lumMod val="75000"/>
                    <a:lumOff val="25000"/>
                  </a:schemeClr>
                </a:solidFill>
              </a:defRPr>
            </a:lvl2pPr>
            <a:lvl3pPr marL="1143000" indent="-228600">
              <a:buClr>
                <a:srgbClr val="4B004B"/>
              </a:buClr>
              <a:buFont typeface="Arial"/>
              <a:buChar char="•"/>
              <a:defRPr sz="1600">
                <a:solidFill>
                  <a:schemeClr val="tx1">
                    <a:lumMod val="75000"/>
                    <a:lumOff val="25000"/>
                  </a:schemeClr>
                </a:solidFill>
              </a:defRPr>
            </a:lvl3pPr>
            <a:lvl4pPr>
              <a:buClr>
                <a:srgbClr val="4B004B"/>
              </a:buClr>
              <a:defRPr sz="1400">
                <a:solidFill>
                  <a:schemeClr val="tx1">
                    <a:lumMod val="75000"/>
                    <a:lumOff val="25000"/>
                  </a:schemeClr>
                </a:solidFill>
              </a:defRPr>
            </a:lvl4pPr>
            <a:lvl5pPr>
              <a:buClr>
                <a:srgbClr val="4B004B"/>
              </a:buClr>
              <a:defRPr sz="1200">
                <a:solidFill>
                  <a:schemeClr val="tx1">
                    <a:lumMod val="75000"/>
                    <a:lumOff val="25000"/>
                  </a:schemeClr>
                </a:solidFill>
              </a:defRPr>
            </a:lvl5pPr>
          </a:lstStyle>
          <a:p>
            <a:pPr lvl="0"/>
            <a:r>
              <a:rPr lang="en-GB" dirty="0"/>
              <a:t>Click to edit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3" name="Title 8"/>
          <p:cNvSpPr>
            <a:spLocks noGrp="1"/>
          </p:cNvSpPr>
          <p:nvPr>
            <p:ph type="title" hasCustomPrompt="1"/>
          </p:nvPr>
        </p:nvSpPr>
        <p:spPr>
          <a:xfrm>
            <a:off x="345440" y="792702"/>
            <a:ext cx="8229600" cy="482521"/>
          </a:xfrm>
          <a:prstGeom prst="rect">
            <a:avLst/>
          </a:prstGeom>
          <a:ln>
            <a:noFill/>
          </a:ln>
        </p:spPr>
        <p:txBody>
          <a:bodyPr vert="horz" anchor="ctr" anchorCtr="0"/>
          <a:lstStyle>
            <a:lvl1pPr>
              <a:defRPr sz="2200" b="0">
                <a:solidFill>
                  <a:srgbClr val="FFFFFF"/>
                </a:solidFill>
                <a:latin typeface="Arial"/>
                <a:cs typeface="Arial"/>
              </a:defRPr>
            </a:lvl1pPr>
          </a:lstStyle>
          <a:p>
            <a:r>
              <a:rPr lang="en-GB" dirty="0"/>
              <a:t>Click to edit master title style</a:t>
            </a:r>
            <a:endParaRPr lang="en-US" dirty="0"/>
          </a:p>
        </p:txBody>
      </p:sp>
    </p:spTree>
    <p:extLst>
      <p:ext uri="{BB962C8B-B14F-4D97-AF65-F5344CB8AC3E}">
        <p14:creationId xmlns:p14="http://schemas.microsoft.com/office/powerpoint/2010/main" val="13943691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 Text Content Page Green">
    <p:spTree>
      <p:nvGrpSpPr>
        <p:cNvPr id="1" name=""/>
        <p:cNvGrpSpPr/>
        <p:nvPr/>
      </p:nvGrpSpPr>
      <p:grpSpPr>
        <a:xfrm>
          <a:off x="0" y="0"/>
          <a:ext cx="0" cy="0"/>
          <a:chOff x="0" y="0"/>
          <a:chExt cx="0" cy="0"/>
        </a:xfrm>
      </p:grpSpPr>
      <p:sp>
        <p:nvSpPr>
          <p:cNvPr id="6" name="Rectangle 5"/>
          <p:cNvSpPr/>
          <p:nvPr userDrawn="1"/>
        </p:nvSpPr>
        <p:spPr>
          <a:xfrm>
            <a:off x="0" y="767799"/>
            <a:ext cx="9144000" cy="576699"/>
          </a:xfrm>
          <a:prstGeom prst="rect">
            <a:avLst/>
          </a:prstGeom>
          <a:gradFill flip="none" rotWithShape="1">
            <a:gsLst>
              <a:gs pos="0">
                <a:srgbClr val="649B28"/>
              </a:gs>
              <a:gs pos="34000">
                <a:srgbClr val="75B52F"/>
              </a:gs>
            </a:gsLst>
            <a:lin ang="54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Text Placeholder 7"/>
          <p:cNvSpPr>
            <a:spLocks noGrp="1"/>
          </p:cNvSpPr>
          <p:nvPr>
            <p:ph type="body" sz="quarter" idx="11" hasCustomPrompt="1"/>
          </p:nvPr>
        </p:nvSpPr>
        <p:spPr>
          <a:xfrm>
            <a:off x="345440" y="1494179"/>
            <a:ext cx="4050387" cy="3311129"/>
          </a:xfrm>
          <a:prstGeom prst="rect">
            <a:avLst/>
          </a:prstGeom>
        </p:spPr>
        <p:txBody>
          <a:bodyPr vert="horz"/>
          <a:lstStyle>
            <a:lvl1pPr marL="342900" indent="-342900">
              <a:buClr>
                <a:srgbClr val="75B52F"/>
              </a:buClr>
              <a:buFont typeface="Arial"/>
              <a:buChar char="•"/>
              <a:defRPr sz="2000">
                <a:solidFill>
                  <a:schemeClr val="tx1">
                    <a:lumMod val="75000"/>
                    <a:lumOff val="25000"/>
                  </a:schemeClr>
                </a:solidFill>
              </a:defRPr>
            </a:lvl1pPr>
            <a:lvl2pPr>
              <a:buClr>
                <a:srgbClr val="75B52F"/>
              </a:buClr>
              <a:defRPr sz="1800">
                <a:solidFill>
                  <a:schemeClr val="tx1">
                    <a:lumMod val="75000"/>
                    <a:lumOff val="25000"/>
                  </a:schemeClr>
                </a:solidFill>
              </a:defRPr>
            </a:lvl2pPr>
            <a:lvl3pPr marL="1143000" indent="-228600">
              <a:buClr>
                <a:srgbClr val="75B52F"/>
              </a:buClr>
              <a:buFont typeface="Arial"/>
              <a:buChar char="•"/>
              <a:defRPr sz="1600">
                <a:solidFill>
                  <a:schemeClr val="tx1">
                    <a:lumMod val="75000"/>
                    <a:lumOff val="25000"/>
                  </a:schemeClr>
                </a:solidFill>
              </a:defRPr>
            </a:lvl3pPr>
            <a:lvl4pPr>
              <a:buClr>
                <a:srgbClr val="75B52F"/>
              </a:buClr>
              <a:defRPr sz="1400">
                <a:solidFill>
                  <a:schemeClr val="tx1">
                    <a:lumMod val="75000"/>
                    <a:lumOff val="25000"/>
                  </a:schemeClr>
                </a:solidFill>
              </a:defRPr>
            </a:lvl4pPr>
            <a:lvl5pPr>
              <a:buClr>
                <a:srgbClr val="75B52F"/>
              </a:buClr>
              <a:defRPr sz="1200">
                <a:solidFill>
                  <a:schemeClr val="tx1">
                    <a:lumMod val="75000"/>
                    <a:lumOff val="25000"/>
                  </a:schemeClr>
                </a:solidFill>
              </a:defRPr>
            </a:lvl5pPr>
          </a:lstStyle>
          <a:p>
            <a:pPr lvl="0"/>
            <a:r>
              <a:rPr lang="en-GB" dirty="0"/>
              <a:t>Click to edit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26" name="Text Placeholder 7"/>
          <p:cNvSpPr>
            <a:spLocks noGrp="1"/>
          </p:cNvSpPr>
          <p:nvPr>
            <p:ph type="body" sz="quarter" idx="12" hasCustomPrompt="1"/>
          </p:nvPr>
        </p:nvSpPr>
        <p:spPr>
          <a:xfrm>
            <a:off x="4716017" y="1494179"/>
            <a:ext cx="4050387" cy="3311129"/>
          </a:xfrm>
          <a:prstGeom prst="rect">
            <a:avLst/>
          </a:prstGeom>
        </p:spPr>
        <p:txBody>
          <a:bodyPr vert="horz"/>
          <a:lstStyle>
            <a:lvl1pPr marL="342900" indent="-342900">
              <a:buClr>
                <a:srgbClr val="75B52F"/>
              </a:buClr>
              <a:buFont typeface="Arial"/>
              <a:buChar char="•"/>
              <a:defRPr sz="2000">
                <a:solidFill>
                  <a:schemeClr val="tx1">
                    <a:lumMod val="75000"/>
                    <a:lumOff val="25000"/>
                  </a:schemeClr>
                </a:solidFill>
              </a:defRPr>
            </a:lvl1pPr>
            <a:lvl2pPr>
              <a:buClr>
                <a:srgbClr val="75B52F"/>
              </a:buClr>
              <a:defRPr sz="1800">
                <a:solidFill>
                  <a:schemeClr val="tx1">
                    <a:lumMod val="75000"/>
                    <a:lumOff val="25000"/>
                  </a:schemeClr>
                </a:solidFill>
              </a:defRPr>
            </a:lvl2pPr>
            <a:lvl3pPr marL="1143000" indent="-228600">
              <a:buClr>
                <a:srgbClr val="75B52F"/>
              </a:buClr>
              <a:buFont typeface="Arial"/>
              <a:buChar char="•"/>
              <a:defRPr sz="1600">
                <a:solidFill>
                  <a:schemeClr val="tx1">
                    <a:lumMod val="75000"/>
                    <a:lumOff val="25000"/>
                  </a:schemeClr>
                </a:solidFill>
              </a:defRPr>
            </a:lvl3pPr>
            <a:lvl4pPr>
              <a:buClr>
                <a:srgbClr val="75B52F"/>
              </a:buClr>
              <a:defRPr sz="1400">
                <a:solidFill>
                  <a:schemeClr val="tx1">
                    <a:lumMod val="75000"/>
                    <a:lumOff val="25000"/>
                  </a:schemeClr>
                </a:solidFill>
              </a:defRPr>
            </a:lvl4pPr>
            <a:lvl5pPr>
              <a:buClr>
                <a:srgbClr val="75B52F"/>
              </a:buClr>
              <a:defRPr sz="1200">
                <a:solidFill>
                  <a:schemeClr val="tx1">
                    <a:lumMod val="75000"/>
                    <a:lumOff val="25000"/>
                  </a:schemeClr>
                </a:solidFill>
              </a:defRPr>
            </a:lvl5pPr>
          </a:lstStyle>
          <a:p>
            <a:pPr lvl="0"/>
            <a:r>
              <a:rPr lang="en-GB" dirty="0"/>
              <a:t>Click to edit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3" name="Title 8"/>
          <p:cNvSpPr>
            <a:spLocks noGrp="1"/>
          </p:cNvSpPr>
          <p:nvPr>
            <p:ph type="title" hasCustomPrompt="1"/>
          </p:nvPr>
        </p:nvSpPr>
        <p:spPr>
          <a:xfrm>
            <a:off x="345440" y="792702"/>
            <a:ext cx="8229600" cy="482521"/>
          </a:xfrm>
          <a:prstGeom prst="rect">
            <a:avLst/>
          </a:prstGeom>
          <a:ln>
            <a:noFill/>
          </a:ln>
        </p:spPr>
        <p:txBody>
          <a:bodyPr vert="horz" anchor="ctr" anchorCtr="0"/>
          <a:lstStyle>
            <a:lvl1pPr>
              <a:defRPr sz="2200" b="0">
                <a:solidFill>
                  <a:srgbClr val="FFFFFF"/>
                </a:solidFill>
                <a:latin typeface="Arial"/>
                <a:cs typeface="Arial"/>
              </a:defRPr>
            </a:lvl1pPr>
          </a:lstStyle>
          <a:p>
            <a:r>
              <a:rPr lang="en-GB" dirty="0"/>
              <a:t>Click to edit master title style</a:t>
            </a:r>
            <a:endParaRPr lang="en-US" dirty="0"/>
          </a:p>
        </p:txBody>
      </p:sp>
    </p:spTree>
    <p:extLst>
      <p:ext uri="{BB962C8B-B14F-4D97-AF65-F5344CB8AC3E}">
        <p14:creationId xmlns:p14="http://schemas.microsoft.com/office/powerpoint/2010/main" val="13943691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 Text Content Page Cerise">
    <p:spTree>
      <p:nvGrpSpPr>
        <p:cNvPr id="1" name=""/>
        <p:cNvGrpSpPr/>
        <p:nvPr/>
      </p:nvGrpSpPr>
      <p:grpSpPr>
        <a:xfrm>
          <a:off x="0" y="0"/>
          <a:ext cx="0" cy="0"/>
          <a:chOff x="0" y="0"/>
          <a:chExt cx="0" cy="0"/>
        </a:xfrm>
      </p:grpSpPr>
      <p:sp>
        <p:nvSpPr>
          <p:cNvPr id="6" name="Rectangle 5"/>
          <p:cNvSpPr/>
          <p:nvPr userDrawn="1"/>
        </p:nvSpPr>
        <p:spPr>
          <a:xfrm>
            <a:off x="0" y="767799"/>
            <a:ext cx="9144000" cy="576699"/>
          </a:xfrm>
          <a:prstGeom prst="rect">
            <a:avLst/>
          </a:prstGeom>
          <a:gradFill flip="none" rotWithShape="1">
            <a:gsLst>
              <a:gs pos="0">
                <a:srgbClr val="800059"/>
              </a:gs>
              <a:gs pos="34000">
                <a:srgbClr val="99006B"/>
              </a:gs>
            </a:gsLst>
            <a:lin ang="54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Text Placeholder 7"/>
          <p:cNvSpPr>
            <a:spLocks noGrp="1"/>
          </p:cNvSpPr>
          <p:nvPr>
            <p:ph type="body" sz="quarter" idx="11" hasCustomPrompt="1"/>
          </p:nvPr>
        </p:nvSpPr>
        <p:spPr>
          <a:xfrm>
            <a:off x="345440" y="1494179"/>
            <a:ext cx="4050387" cy="3311129"/>
          </a:xfrm>
          <a:prstGeom prst="rect">
            <a:avLst/>
          </a:prstGeom>
        </p:spPr>
        <p:txBody>
          <a:bodyPr vert="horz"/>
          <a:lstStyle>
            <a:lvl1pPr marL="342900" indent="-342900">
              <a:buClr>
                <a:srgbClr val="99006B"/>
              </a:buClr>
              <a:buFont typeface="Arial"/>
              <a:buChar char="•"/>
              <a:defRPr sz="2000">
                <a:solidFill>
                  <a:schemeClr val="tx1">
                    <a:lumMod val="75000"/>
                    <a:lumOff val="25000"/>
                  </a:schemeClr>
                </a:solidFill>
              </a:defRPr>
            </a:lvl1pPr>
            <a:lvl2pPr>
              <a:buClr>
                <a:srgbClr val="99006B"/>
              </a:buClr>
              <a:defRPr sz="1800">
                <a:solidFill>
                  <a:schemeClr val="tx1">
                    <a:lumMod val="75000"/>
                    <a:lumOff val="25000"/>
                  </a:schemeClr>
                </a:solidFill>
              </a:defRPr>
            </a:lvl2pPr>
            <a:lvl3pPr marL="1143000" indent="-228600">
              <a:buClr>
                <a:srgbClr val="99006B"/>
              </a:buClr>
              <a:buFont typeface="Arial"/>
              <a:buChar char="•"/>
              <a:defRPr sz="1600">
                <a:solidFill>
                  <a:schemeClr val="tx1">
                    <a:lumMod val="75000"/>
                    <a:lumOff val="25000"/>
                  </a:schemeClr>
                </a:solidFill>
              </a:defRPr>
            </a:lvl3pPr>
            <a:lvl4pPr>
              <a:buClr>
                <a:srgbClr val="99006B"/>
              </a:buClr>
              <a:defRPr sz="1400">
                <a:solidFill>
                  <a:schemeClr val="tx1">
                    <a:lumMod val="75000"/>
                    <a:lumOff val="25000"/>
                  </a:schemeClr>
                </a:solidFill>
              </a:defRPr>
            </a:lvl4pPr>
            <a:lvl5pPr>
              <a:buClr>
                <a:srgbClr val="99006B"/>
              </a:buClr>
              <a:defRPr sz="1200">
                <a:solidFill>
                  <a:schemeClr val="tx1">
                    <a:lumMod val="75000"/>
                    <a:lumOff val="25000"/>
                  </a:schemeClr>
                </a:solidFill>
              </a:defRPr>
            </a:lvl5pPr>
          </a:lstStyle>
          <a:p>
            <a:pPr lvl="0"/>
            <a:r>
              <a:rPr lang="en-GB" dirty="0"/>
              <a:t>Click to edit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26" name="Text Placeholder 7"/>
          <p:cNvSpPr>
            <a:spLocks noGrp="1"/>
          </p:cNvSpPr>
          <p:nvPr>
            <p:ph type="body" sz="quarter" idx="12" hasCustomPrompt="1"/>
          </p:nvPr>
        </p:nvSpPr>
        <p:spPr>
          <a:xfrm>
            <a:off x="4716017" y="1494179"/>
            <a:ext cx="4050387" cy="3311129"/>
          </a:xfrm>
          <a:prstGeom prst="rect">
            <a:avLst/>
          </a:prstGeom>
        </p:spPr>
        <p:txBody>
          <a:bodyPr vert="horz"/>
          <a:lstStyle>
            <a:lvl1pPr marL="342900" indent="-342900">
              <a:buClr>
                <a:srgbClr val="99006B"/>
              </a:buClr>
              <a:buFont typeface="Arial"/>
              <a:buChar char="•"/>
              <a:defRPr sz="2000">
                <a:solidFill>
                  <a:schemeClr val="tx1">
                    <a:lumMod val="75000"/>
                    <a:lumOff val="25000"/>
                  </a:schemeClr>
                </a:solidFill>
              </a:defRPr>
            </a:lvl1pPr>
            <a:lvl2pPr>
              <a:buClr>
                <a:srgbClr val="99006B"/>
              </a:buClr>
              <a:defRPr sz="1800">
                <a:solidFill>
                  <a:schemeClr val="tx1">
                    <a:lumMod val="75000"/>
                    <a:lumOff val="25000"/>
                  </a:schemeClr>
                </a:solidFill>
              </a:defRPr>
            </a:lvl2pPr>
            <a:lvl3pPr marL="1143000" indent="-228600">
              <a:buClr>
                <a:srgbClr val="99006B"/>
              </a:buClr>
              <a:buFont typeface="Arial"/>
              <a:buChar char="•"/>
              <a:defRPr sz="1600">
                <a:solidFill>
                  <a:schemeClr val="tx1">
                    <a:lumMod val="75000"/>
                    <a:lumOff val="25000"/>
                  </a:schemeClr>
                </a:solidFill>
              </a:defRPr>
            </a:lvl3pPr>
            <a:lvl4pPr>
              <a:buClr>
                <a:srgbClr val="99006B"/>
              </a:buClr>
              <a:defRPr sz="1400">
                <a:solidFill>
                  <a:schemeClr val="tx1">
                    <a:lumMod val="75000"/>
                    <a:lumOff val="25000"/>
                  </a:schemeClr>
                </a:solidFill>
              </a:defRPr>
            </a:lvl4pPr>
            <a:lvl5pPr>
              <a:buClr>
                <a:srgbClr val="99006B"/>
              </a:buClr>
              <a:defRPr sz="1200">
                <a:solidFill>
                  <a:schemeClr val="tx1">
                    <a:lumMod val="75000"/>
                    <a:lumOff val="25000"/>
                  </a:schemeClr>
                </a:solidFill>
              </a:defRPr>
            </a:lvl5pPr>
          </a:lstStyle>
          <a:p>
            <a:pPr lvl="0"/>
            <a:r>
              <a:rPr lang="en-GB" dirty="0"/>
              <a:t>Click to edit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3" name="Title 8"/>
          <p:cNvSpPr>
            <a:spLocks noGrp="1"/>
          </p:cNvSpPr>
          <p:nvPr>
            <p:ph type="title" hasCustomPrompt="1"/>
          </p:nvPr>
        </p:nvSpPr>
        <p:spPr>
          <a:xfrm>
            <a:off x="345440" y="792702"/>
            <a:ext cx="8229600" cy="482521"/>
          </a:xfrm>
          <a:prstGeom prst="rect">
            <a:avLst/>
          </a:prstGeom>
          <a:ln>
            <a:noFill/>
          </a:ln>
        </p:spPr>
        <p:txBody>
          <a:bodyPr vert="horz" anchor="ctr" anchorCtr="0"/>
          <a:lstStyle>
            <a:lvl1pPr>
              <a:defRPr sz="2200" b="0">
                <a:solidFill>
                  <a:srgbClr val="FFFFFF"/>
                </a:solidFill>
                <a:latin typeface="Arial"/>
                <a:cs typeface="Arial"/>
              </a:defRPr>
            </a:lvl1pPr>
          </a:lstStyle>
          <a:p>
            <a:r>
              <a:rPr lang="en-GB" dirty="0"/>
              <a:t>Click to edit master title style</a:t>
            </a:r>
            <a:endParaRPr lang="en-US" dirty="0"/>
          </a:p>
        </p:txBody>
      </p:sp>
    </p:spTree>
    <p:extLst>
      <p:ext uri="{BB962C8B-B14F-4D97-AF65-F5344CB8AC3E}">
        <p14:creationId xmlns:p14="http://schemas.microsoft.com/office/powerpoint/2010/main" val="13943691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 Text Content Page Yellow">
    <p:spTree>
      <p:nvGrpSpPr>
        <p:cNvPr id="1" name=""/>
        <p:cNvGrpSpPr/>
        <p:nvPr/>
      </p:nvGrpSpPr>
      <p:grpSpPr>
        <a:xfrm>
          <a:off x="0" y="0"/>
          <a:ext cx="0" cy="0"/>
          <a:chOff x="0" y="0"/>
          <a:chExt cx="0" cy="0"/>
        </a:xfrm>
      </p:grpSpPr>
      <p:sp>
        <p:nvSpPr>
          <p:cNvPr id="6" name="Rectangle 5"/>
          <p:cNvSpPr/>
          <p:nvPr userDrawn="1"/>
        </p:nvSpPr>
        <p:spPr>
          <a:xfrm>
            <a:off x="0" y="767799"/>
            <a:ext cx="9144000" cy="576699"/>
          </a:xfrm>
          <a:prstGeom prst="rect">
            <a:avLst/>
          </a:prstGeom>
          <a:gradFill flip="none" rotWithShape="1">
            <a:gsLst>
              <a:gs pos="0">
                <a:srgbClr val="CCAD21"/>
              </a:gs>
              <a:gs pos="34000">
                <a:srgbClr val="E3C227"/>
              </a:gs>
            </a:gsLst>
            <a:lin ang="54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Text Placeholder 7"/>
          <p:cNvSpPr>
            <a:spLocks noGrp="1"/>
          </p:cNvSpPr>
          <p:nvPr>
            <p:ph type="body" sz="quarter" idx="11" hasCustomPrompt="1"/>
          </p:nvPr>
        </p:nvSpPr>
        <p:spPr>
          <a:xfrm>
            <a:off x="345440" y="1494179"/>
            <a:ext cx="4050387" cy="3311129"/>
          </a:xfrm>
          <a:prstGeom prst="rect">
            <a:avLst/>
          </a:prstGeom>
        </p:spPr>
        <p:txBody>
          <a:bodyPr vert="horz"/>
          <a:lstStyle>
            <a:lvl1pPr marL="342900" indent="-342900">
              <a:buClr>
                <a:srgbClr val="E3C227"/>
              </a:buClr>
              <a:buFont typeface="Arial"/>
              <a:buChar char="•"/>
              <a:defRPr sz="2000">
                <a:solidFill>
                  <a:schemeClr val="tx1">
                    <a:lumMod val="75000"/>
                    <a:lumOff val="25000"/>
                  </a:schemeClr>
                </a:solidFill>
              </a:defRPr>
            </a:lvl1pPr>
            <a:lvl2pPr>
              <a:buClr>
                <a:srgbClr val="E3C227"/>
              </a:buClr>
              <a:defRPr sz="1800">
                <a:solidFill>
                  <a:schemeClr val="tx1">
                    <a:lumMod val="75000"/>
                    <a:lumOff val="25000"/>
                  </a:schemeClr>
                </a:solidFill>
              </a:defRPr>
            </a:lvl2pPr>
            <a:lvl3pPr marL="1143000" indent="-228600">
              <a:buClr>
                <a:srgbClr val="E3C227"/>
              </a:buClr>
              <a:buFont typeface="Arial"/>
              <a:buChar char="•"/>
              <a:defRPr sz="1600">
                <a:solidFill>
                  <a:schemeClr val="tx1">
                    <a:lumMod val="75000"/>
                    <a:lumOff val="25000"/>
                  </a:schemeClr>
                </a:solidFill>
              </a:defRPr>
            </a:lvl3pPr>
            <a:lvl4pPr>
              <a:buClr>
                <a:srgbClr val="E3C227"/>
              </a:buClr>
              <a:defRPr sz="1400">
                <a:solidFill>
                  <a:schemeClr val="tx1">
                    <a:lumMod val="75000"/>
                    <a:lumOff val="25000"/>
                  </a:schemeClr>
                </a:solidFill>
              </a:defRPr>
            </a:lvl4pPr>
            <a:lvl5pPr>
              <a:buClr>
                <a:srgbClr val="E3C227"/>
              </a:buClr>
              <a:defRPr sz="1200">
                <a:solidFill>
                  <a:schemeClr val="tx1">
                    <a:lumMod val="75000"/>
                    <a:lumOff val="25000"/>
                  </a:schemeClr>
                </a:solidFill>
              </a:defRPr>
            </a:lvl5pPr>
          </a:lstStyle>
          <a:p>
            <a:pPr lvl="0"/>
            <a:r>
              <a:rPr lang="en-GB" dirty="0"/>
              <a:t>Click to edit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26" name="Text Placeholder 7"/>
          <p:cNvSpPr>
            <a:spLocks noGrp="1"/>
          </p:cNvSpPr>
          <p:nvPr>
            <p:ph type="body" sz="quarter" idx="12" hasCustomPrompt="1"/>
          </p:nvPr>
        </p:nvSpPr>
        <p:spPr>
          <a:xfrm>
            <a:off x="4716017" y="1494179"/>
            <a:ext cx="4050387" cy="3311129"/>
          </a:xfrm>
          <a:prstGeom prst="rect">
            <a:avLst/>
          </a:prstGeom>
        </p:spPr>
        <p:txBody>
          <a:bodyPr vert="horz"/>
          <a:lstStyle>
            <a:lvl1pPr marL="342900" indent="-342900">
              <a:buClr>
                <a:srgbClr val="E3C227"/>
              </a:buClr>
              <a:buFont typeface="Arial"/>
              <a:buChar char="•"/>
              <a:defRPr sz="2000">
                <a:solidFill>
                  <a:schemeClr val="tx1">
                    <a:lumMod val="75000"/>
                    <a:lumOff val="25000"/>
                  </a:schemeClr>
                </a:solidFill>
              </a:defRPr>
            </a:lvl1pPr>
            <a:lvl2pPr>
              <a:buClr>
                <a:srgbClr val="E3C227"/>
              </a:buClr>
              <a:defRPr sz="1800">
                <a:solidFill>
                  <a:schemeClr val="tx1">
                    <a:lumMod val="75000"/>
                    <a:lumOff val="25000"/>
                  </a:schemeClr>
                </a:solidFill>
              </a:defRPr>
            </a:lvl2pPr>
            <a:lvl3pPr marL="1143000" indent="-228600">
              <a:buClr>
                <a:srgbClr val="E3C227"/>
              </a:buClr>
              <a:buFont typeface="Arial"/>
              <a:buChar char="•"/>
              <a:defRPr sz="1600">
                <a:solidFill>
                  <a:schemeClr val="tx1">
                    <a:lumMod val="75000"/>
                    <a:lumOff val="25000"/>
                  </a:schemeClr>
                </a:solidFill>
              </a:defRPr>
            </a:lvl3pPr>
            <a:lvl4pPr>
              <a:buClr>
                <a:srgbClr val="E3C227"/>
              </a:buClr>
              <a:defRPr sz="1400">
                <a:solidFill>
                  <a:schemeClr val="tx1">
                    <a:lumMod val="75000"/>
                    <a:lumOff val="25000"/>
                  </a:schemeClr>
                </a:solidFill>
              </a:defRPr>
            </a:lvl4pPr>
            <a:lvl5pPr>
              <a:buClr>
                <a:srgbClr val="E3C227"/>
              </a:buClr>
              <a:defRPr sz="1200">
                <a:solidFill>
                  <a:schemeClr val="tx1">
                    <a:lumMod val="75000"/>
                    <a:lumOff val="25000"/>
                  </a:schemeClr>
                </a:solidFill>
              </a:defRPr>
            </a:lvl5pPr>
          </a:lstStyle>
          <a:p>
            <a:pPr lvl="0"/>
            <a:r>
              <a:rPr lang="en-GB" dirty="0"/>
              <a:t>Click to edit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3" name="Title 8"/>
          <p:cNvSpPr>
            <a:spLocks noGrp="1"/>
          </p:cNvSpPr>
          <p:nvPr>
            <p:ph type="title" hasCustomPrompt="1"/>
          </p:nvPr>
        </p:nvSpPr>
        <p:spPr>
          <a:xfrm>
            <a:off x="345440" y="792702"/>
            <a:ext cx="8229600" cy="482521"/>
          </a:xfrm>
          <a:prstGeom prst="rect">
            <a:avLst/>
          </a:prstGeom>
          <a:ln>
            <a:noFill/>
          </a:ln>
        </p:spPr>
        <p:txBody>
          <a:bodyPr vert="horz" anchor="ctr" anchorCtr="0"/>
          <a:lstStyle>
            <a:lvl1pPr>
              <a:defRPr sz="2200" b="0">
                <a:solidFill>
                  <a:srgbClr val="0D0D0D"/>
                </a:solidFill>
                <a:latin typeface="Arial"/>
                <a:cs typeface="Arial"/>
              </a:defRPr>
            </a:lvl1pPr>
          </a:lstStyle>
          <a:p>
            <a:r>
              <a:rPr lang="en-GB" dirty="0"/>
              <a:t>Click to edit master title style</a:t>
            </a:r>
            <a:endParaRPr lang="en-US" dirty="0"/>
          </a:p>
        </p:txBody>
      </p:sp>
    </p:spTree>
    <p:extLst>
      <p:ext uri="{BB962C8B-B14F-4D97-AF65-F5344CB8AC3E}">
        <p14:creationId xmlns:p14="http://schemas.microsoft.com/office/powerpoint/2010/main" val="139436911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icture Content Page Red">
    <p:spTree>
      <p:nvGrpSpPr>
        <p:cNvPr id="1" name=""/>
        <p:cNvGrpSpPr/>
        <p:nvPr/>
      </p:nvGrpSpPr>
      <p:grpSpPr>
        <a:xfrm>
          <a:off x="0" y="0"/>
          <a:ext cx="0" cy="0"/>
          <a:chOff x="0" y="0"/>
          <a:chExt cx="0" cy="0"/>
        </a:xfrm>
      </p:grpSpPr>
      <p:sp>
        <p:nvSpPr>
          <p:cNvPr id="9" name="Rectangle 8"/>
          <p:cNvSpPr/>
          <p:nvPr userDrawn="1"/>
        </p:nvSpPr>
        <p:spPr>
          <a:xfrm>
            <a:off x="0" y="767799"/>
            <a:ext cx="9144000" cy="576699"/>
          </a:xfrm>
          <a:prstGeom prst="rect">
            <a:avLst/>
          </a:prstGeom>
          <a:gradFill flip="none" rotWithShape="1">
            <a:gsLst>
              <a:gs pos="0">
                <a:srgbClr val="A11B29"/>
              </a:gs>
              <a:gs pos="34000">
                <a:srgbClr val="C02030"/>
              </a:gs>
            </a:gsLst>
            <a:lin ang="54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sz="quarter" idx="12" hasCustomPrompt="1"/>
          </p:nvPr>
        </p:nvSpPr>
        <p:spPr>
          <a:xfrm>
            <a:off x="345440" y="1494179"/>
            <a:ext cx="8229600" cy="3373040"/>
          </a:xfrm>
          <a:prstGeom prst="rect">
            <a:avLst/>
          </a:prstGeom>
        </p:spPr>
        <p:txBody>
          <a:bodyPr vert="horz"/>
          <a:lstStyle>
            <a:lvl1pPr marL="342900" indent="-342900">
              <a:buClr>
                <a:srgbClr val="C02030"/>
              </a:buClr>
              <a:buFont typeface="Arial"/>
              <a:buChar char="•"/>
              <a:defRPr sz="2000">
                <a:solidFill>
                  <a:srgbClr val="404040"/>
                </a:solidFill>
              </a:defRPr>
            </a:lvl1pPr>
          </a:lstStyle>
          <a:p>
            <a:r>
              <a:rPr lang="en-US" dirty="0"/>
              <a:t>Click to add picture</a:t>
            </a:r>
          </a:p>
        </p:txBody>
      </p:sp>
      <p:sp>
        <p:nvSpPr>
          <p:cNvPr id="7" name="Title 8"/>
          <p:cNvSpPr>
            <a:spLocks noGrp="1"/>
          </p:cNvSpPr>
          <p:nvPr>
            <p:ph type="title" hasCustomPrompt="1"/>
          </p:nvPr>
        </p:nvSpPr>
        <p:spPr>
          <a:xfrm>
            <a:off x="345440" y="792702"/>
            <a:ext cx="8229600" cy="482521"/>
          </a:xfrm>
          <a:prstGeom prst="rect">
            <a:avLst/>
          </a:prstGeom>
          <a:ln>
            <a:noFill/>
          </a:ln>
        </p:spPr>
        <p:txBody>
          <a:bodyPr vert="horz" anchor="ctr" anchorCtr="0"/>
          <a:lstStyle>
            <a:lvl1pPr>
              <a:defRPr sz="2200" b="0">
                <a:solidFill>
                  <a:srgbClr val="FFFFFF"/>
                </a:solidFill>
                <a:latin typeface="Arial"/>
                <a:cs typeface="Arial"/>
              </a:defRPr>
            </a:lvl1pPr>
          </a:lstStyle>
          <a:p>
            <a:r>
              <a:rPr lang="en-GB" dirty="0"/>
              <a:t>Click to edit master title style</a:t>
            </a:r>
            <a:endParaRPr lang="en-US" dirty="0"/>
          </a:p>
        </p:txBody>
      </p:sp>
    </p:spTree>
    <p:extLst>
      <p:ext uri="{BB962C8B-B14F-4D97-AF65-F5344CB8AC3E}">
        <p14:creationId xmlns:p14="http://schemas.microsoft.com/office/powerpoint/2010/main" val="180905544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Picture Content Page Orange">
    <p:spTree>
      <p:nvGrpSpPr>
        <p:cNvPr id="1" name=""/>
        <p:cNvGrpSpPr/>
        <p:nvPr/>
      </p:nvGrpSpPr>
      <p:grpSpPr>
        <a:xfrm>
          <a:off x="0" y="0"/>
          <a:ext cx="0" cy="0"/>
          <a:chOff x="0" y="0"/>
          <a:chExt cx="0" cy="0"/>
        </a:xfrm>
      </p:grpSpPr>
      <p:sp>
        <p:nvSpPr>
          <p:cNvPr id="5" name="Rectangle 4"/>
          <p:cNvSpPr/>
          <p:nvPr userDrawn="1"/>
        </p:nvSpPr>
        <p:spPr>
          <a:xfrm>
            <a:off x="0" y="767799"/>
            <a:ext cx="9144000" cy="576699"/>
          </a:xfrm>
          <a:prstGeom prst="rect">
            <a:avLst/>
          </a:prstGeom>
          <a:gradFill flip="none" rotWithShape="1">
            <a:gsLst>
              <a:gs pos="0">
                <a:srgbClr val="B47319"/>
              </a:gs>
              <a:gs pos="34000">
                <a:srgbClr val="CE831B"/>
              </a:gs>
            </a:gsLst>
            <a:lin ang="54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sz="quarter" idx="12" hasCustomPrompt="1"/>
          </p:nvPr>
        </p:nvSpPr>
        <p:spPr>
          <a:xfrm>
            <a:off x="345440" y="1494179"/>
            <a:ext cx="8229600" cy="3373040"/>
          </a:xfrm>
          <a:prstGeom prst="rect">
            <a:avLst/>
          </a:prstGeom>
        </p:spPr>
        <p:txBody>
          <a:bodyPr vert="horz"/>
          <a:lstStyle>
            <a:lvl1pPr marL="342900" indent="-342900">
              <a:buClr>
                <a:srgbClr val="CD831A"/>
              </a:buClr>
              <a:buFont typeface="Arial"/>
              <a:buChar char="•"/>
              <a:defRPr sz="2000">
                <a:solidFill>
                  <a:srgbClr val="404040"/>
                </a:solidFill>
              </a:defRPr>
            </a:lvl1pPr>
          </a:lstStyle>
          <a:p>
            <a:r>
              <a:rPr lang="en-US" dirty="0"/>
              <a:t>Click to add picture</a:t>
            </a:r>
          </a:p>
        </p:txBody>
      </p:sp>
      <p:sp>
        <p:nvSpPr>
          <p:cNvPr id="7" name="Title 8"/>
          <p:cNvSpPr>
            <a:spLocks noGrp="1"/>
          </p:cNvSpPr>
          <p:nvPr>
            <p:ph type="title" hasCustomPrompt="1"/>
          </p:nvPr>
        </p:nvSpPr>
        <p:spPr>
          <a:xfrm>
            <a:off x="345440" y="792702"/>
            <a:ext cx="8229600" cy="482521"/>
          </a:xfrm>
          <a:prstGeom prst="rect">
            <a:avLst/>
          </a:prstGeom>
          <a:ln>
            <a:noFill/>
          </a:ln>
        </p:spPr>
        <p:txBody>
          <a:bodyPr vert="horz" anchor="ctr" anchorCtr="0"/>
          <a:lstStyle>
            <a:lvl1pPr>
              <a:defRPr sz="2200" b="0">
                <a:solidFill>
                  <a:srgbClr val="FFFFFF"/>
                </a:solidFill>
                <a:latin typeface="Arial"/>
                <a:cs typeface="Arial"/>
              </a:defRPr>
            </a:lvl1pPr>
          </a:lstStyle>
          <a:p>
            <a:r>
              <a:rPr lang="en-GB" dirty="0"/>
              <a:t>Click to edit master title style</a:t>
            </a:r>
            <a:endParaRPr lang="en-US" dirty="0"/>
          </a:p>
        </p:txBody>
      </p:sp>
    </p:spTree>
    <p:extLst>
      <p:ext uri="{BB962C8B-B14F-4D97-AF65-F5344CB8AC3E}">
        <p14:creationId xmlns:p14="http://schemas.microsoft.com/office/powerpoint/2010/main" val="9735558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Picture Content Page Blue">
    <p:spTree>
      <p:nvGrpSpPr>
        <p:cNvPr id="1" name=""/>
        <p:cNvGrpSpPr/>
        <p:nvPr/>
      </p:nvGrpSpPr>
      <p:grpSpPr>
        <a:xfrm>
          <a:off x="0" y="0"/>
          <a:ext cx="0" cy="0"/>
          <a:chOff x="0" y="0"/>
          <a:chExt cx="0" cy="0"/>
        </a:xfrm>
      </p:grpSpPr>
      <p:sp>
        <p:nvSpPr>
          <p:cNvPr id="3" name="Picture Placeholder 2"/>
          <p:cNvSpPr>
            <a:spLocks noGrp="1"/>
          </p:cNvSpPr>
          <p:nvPr>
            <p:ph type="pic" sz="quarter" idx="12" hasCustomPrompt="1"/>
          </p:nvPr>
        </p:nvSpPr>
        <p:spPr>
          <a:xfrm>
            <a:off x="345440" y="1494179"/>
            <a:ext cx="8229600" cy="3373040"/>
          </a:xfrm>
          <a:prstGeom prst="rect">
            <a:avLst/>
          </a:prstGeom>
        </p:spPr>
        <p:txBody>
          <a:bodyPr vert="horz"/>
          <a:lstStyle>
            <a:lvl1pPr marL="342900" indent="-342900">
              <a:buClr>
                <a:srgbClr val="2A88B4"/>
              </a:buClr>
              <a:buFont typeface="Arial"/>
              <a:buChar char="•"/>
              <a:defRPr sz="2000">
                <a:solidFill>
                  <a:srgbClr val="404040"/>
                </a:solidFill>
              </a:defRPr>
            </a:lvl1pPr>
          </a:lstStyle>
          <a:p>
            <a:r>
              <a:rPr lang="en-US" dirty="0"/>
              <a:t>Click to add picture</a:t>
            </a:r>
          </a:p>
        </p:txBody>
      </p:sp>
      <p:sp>
        <p:nvSpPr>
          <p:cNvPr id="6" name="Rectangle 5"/>
          <p:cNvSpPr/>
          <p:nvPr userDrawn="1"/>
        </p:nvSpPr>
        <p:spPr>
          <a:xfrm>
            <a:off x="0" y="767799"/>
            <a:ext cx="9144000" cy="576699"/>
          </a:xfrm>
          <a:prstGeom prst="rect">
            <a:avLst/>
          </a:prstGeom>
          <a:gradFill flip="none" rotWithShape="1">
            <a:gsLst>
              <a:gs pos="0">
                <a:srgbClr val="24779F"/>
              </a:gs>
              <a:gs pos="34000">
                <a:srgbClr val="2A88B4"/>
              </a:gs>
            </a:gsLst>
            <a:lin ang="54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itle 8"/>
          <p:cNvSpPr>
            <a:spLocks noGrp="1"/>
          </p:cNvSpPr>
          <p:nvPr>
            <p:ph type="title" hasCustomPrompt="1"/>
          </p:nvPr>
        </p:nvSpPr>
        <p:spPr>
          <a:xfrm>
            <a:off x="345440" y="792702"/>
            <a:ext cx="8229600" cy="482521"/>
          </a:xfrm>
          <a:prstGeom prst="rect">
            <a:avLst/>
          </a:prstGeom>
          <a:ln>
            <a:noFill/>
          </a:ln>
        </p:spPr>
        <p:txBody>
          <a:bodyPr vert="horz" anchor="ctr" anchorCtr="0"/>
          <a:lstStyle>
            <a:lvl1pPr>
              <a:defRPr sz="2200" b="0">
                <a:solidFill>
                  <a:srgbClr val="FFFFFF"/>
                </a:solidFill>
                <a:latin typeface="Arial"/>
                <a:cs typeface="Arial"/>
              </a:defRPr>
            </a:lvl1pPr>
          </a:lstStyle>
          <a:p>
            <a:r>
              <a:rPr lang="en-GB" dirty="0"/>
              <a:t>Click to edit master title style</a:t>
            </a:r>
            <a:endParaRPr lang="en-US" dirty="0"/>
          </a:p>
        </p:txBody>
      </p:sp>
    </p:spTree>
    <p:extLst>
      <p:ext uri="{BB962C8B-B14F-4D97-AF65-F5344CB8AC3E}">
        <p14:creationId xmlns:p14="http://schemas.microsoft.com/office/powerpoint/2010/main" val="973555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ntro Page White">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486176" y="1842651"/>
            <a:ext cx="4887621" cy="464230"/>
          </a:xfrm>
          <a:prstGeom prst="rect">
            <a:avLst/>
          </a:prstGeom>
          <a:noFill/>
          <a:ln>
            <a:noFill/>
          </a:ln>
        </p:spPr>
        <p:txBody>
          <a:bodyPr wrap="none" lIns="68580" tIns="34290" rIns="68580" bIns="34290" rtlCol="0">
            <a:spAutoFit/>
          </a:bodyPr>
          <a:lstStyle>
            <a:lvl1pPr marL="0" indent="0">
              <a:buFontTx/>
              <a:buNone/>
              <a:defRPr lang="en-US" sz="2800" b="0" spc="0" dirty="0" smtClean="0">
                <a:solidFill>
                  <a:srgbClr val="0055A5"/>
                </a:solidFill>
                <a:latin typeface="Arial" panose="020B0604020202020204" pitchFamily="34" charset="0"/>
                <a:cs typeface="Arial" panose="020B0604020202020204" pitchFamily="34" charset="0"/>
              </a:defRPr>
            </a:lvl1pPr>
            <a:lvl2pPr>
              <a:defRPr lang="en-US" dirty="0" smtClean="0">
                <a:latin typeface="Arial" charset="0"/>
                <a:cs typeface="ＭＳ Ｐゴシック" charset="0"/>
              </a:defRPr>
            </a:lvl2pPr>
            <a:lvl3pPr>
              <a:defRPr lang="en-US" dirty="0" smtClean="0">
                <a:latin typeface="Arial" charset="0"/>
                <a:cs typeface="ＭＳ Ｐゴシック" charset="0"/>
              </a:defRPr>
            </a:lvl3pPr>
            <a:lvl4pPr>
              <a:defRPr lang="en-US" dirty="0" smtClean="0">
                <a:latin typeface="Arial" charset="0"/>
                <a:cs typeface="ＭＳ Ｐゴシック" charset="0"/>
              </a:defRPr>
            </a:lvl4pPr>
            <a:lvl5pPr>
              <a:defRPr lang="en-GB" dirty="0">
                <a:latin typeface="Arial" charset="0"/>
                <a:cs typeface="ＭＳ Ｐゴシック" charset="0"/>
              </a:defRPr>
            </a:lvl5pPr>
          </a:lstStyle>
          <a:p>
            <a:pPr lvl="0">
              <a:lnSpc>
                <a:spcPct val="90000"/>
              </a:lnSpc>
              <a:spcBef>
                <a:spcPct val="0"/>
              </a:spcBef>
            </a:pPr>
            <a:r>
              <a:rPr lang="en-US" dirty="0"/>
              <a:t>Click to edit Master text styles</a:t>
            </a:r>
          </a:p>
        </p:txBody>
      </p:sp>
      <p:sp>
        <p:nvSpPr>
          <p:cNvPr id="5" name="Text Placeholder 4"/>
          <p:cNvSpPr>
            <a:spLocks noGrp="1"/>
          </p:cNvSpPr>
          <p:nvPr>
            <p:ph type="body" sz="quarter" idx="11"/>
          </p:nvPr>
        </p:nvSpPr>
        <p:spPr>
          <a:xfrm>
            <a:off x="486176" y="2441916"/>
            <a:ext cx="4294187" cy="318549"/>
          </a:xfrm>
          <a:prstGeom prst="rect">
            <a:avLst/>
          </a:prstGeom>
          <a:noFill/>
        </p:spPr>
        <p:txBody>
          <a:bodyPr wrap="square" lIns="68580" tIns="34290" rIns="68580" bIns="34290" rtlCol="0">
            <a:spAutoFit/>
          </a:bodyPr>
          <a:lstStyle>
            <a:lvl1pPr marL="0" indent="0">
              <a:buNone/>
              <a:defRPr lang="en-US" sz="1800" spc="0" baseline="0" smtClean="0">
                <a:solidFill>
                  <a:srgbClr val="00AFF0"/>
                </a:solidFill>
                <a:latin typeface="Arial" panose="020B0604020202020204" pitchFamily="34" charset="0"/>
                <a:cs typeface="Arial" panose="020B0604020202020204" pitchFamily="34" charset="0"/>
              </a:defRPr>
            </a:lvl1pPr>
            <a:lvl2pPr>
              <a:defRPr lang="en-US" dirty="0" smtClean="0">
                <a:latin typeface="Arial" charset="0"/>
                <a:cs typeface="ＭＳ Ｐゴシック" charset="0"/>
              </a:defRPr>
            </a:lvl2pPr>
            <a:lvl3pPr>
              <a:defRPr lang="en-US" dirty="0" smtClean="0">
                <a:latin typeface="Arial" charset="0"/>
                <a:cs typeface="ＭＳ Ｐゴシック" charset="0"/>
              </a:defRPr>
            </a:lvl3pPr>
            <a:lvl4pPr>
              <a:defRPr lang="en-US" dirty="0" smtClean="0">
                <a:latin typeface="Arial" charset="0"/>
                <a:cs typeface="ＭＳ Ｐゴシック" charset="0"/>
              </a:defRPr>
            </a:lvl4pPr>
            <a:lvl5pPr>
              <a:defRPr lang="en-GB" dirty="0">
                <a:latin typeface="Arial" charset="0"/>
                <a:cs typeface="ＭＳ Ｐゴシック" charset="0"/>
              </a:defRPr>
            </a:lvl5pPr>
          </a:lstStyle>
          <a:p>
            <a:pPr lvl="0">
              <a:lnSpc>
                <a:spcPct val="90000"/>
              </a:lnSpc>
              <a:spcBef>
                <a:spcPct val="0"/>
              </a:spcBef>
            </a:pPr>
            <a:r>
              <a:rPr lang="en-US" dirty="0"/>
              <a:t>Click to edit Master text styles</a:t>
            </a:r>
          </a:p>
        </p:txBody>
      </p:sp>
      <p:pic>
        <p:nvPicPr>
          <p:cNvPr id="11" name="Picture 10" descr="shutterstock_117029116 BOSTON.jpg"/>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0" y="3338438"/>
            <a:ext cx="4579238" cy="1810869"/>
          </a:xfrm>
          <a:prstGeom prst="rect">
            <a:avLst/>
          </a:prstGeom>
        </p:spPr>
      </p:pic>
      <p:pic>
        <p:nvPicPr>
          <p:cNvPr id="12" name="Picture 11"/>
          <p:cNvPicPr>
            <a:picLocks/>
          </p:cNvPicPr>
          <p:nvPr userDrawn="1"/>
        </p:nvPicPr>
        <p:blipFill rotWithShape="1">
          <a:blip r:embed="rId3" cstate="email">
            <a:extLst>
              <a:ext uri="{28A0092B-C50C-407E-A947-70E740481C1C}">
                <a14:useLocalDpi xmlns:a14="http://schemas.microsoft.com/office/drawing/2010/main"/>
              </a:ext>
            </a:extLst>
          </a:blip>
          <a:srcRect/>
          <a:stretch/>
        </p:blipFill>
        <p:spPr>
          <a:xfrm>
            <a:off x="6865572" y="3338438"/>
            <a:ext cx="2304000" cy="1813361"/>
          </a:xfrm>
          <a:prstGeom prst="rect">
            <a:avLst/>
          </a:prstGeom>
        </p:spPr>
      </p:pic>
      <p:pic>
        <p:nvPicPr>
          <p:cNvPr id="13" name="Picture 12"/>
          <p:cNvPicPr>
            <a:picLocks/>
          </p:cNvPicPr>
          <p:nvPr userDrawn="1"/>
        </p:nvPicPr>
        <p:blipFill rotWithShape="1">
          <a:blip r:embed="rId4" cstate="email">
            <a:extLst>
              <a:ext uri="{28A0092B-C50C-407E-A947-70E740481C1C}">
                <a14:useLocalDpi xmlns:a14="http://schemas.microsoft.com/office/drawing/2010/main"/>
              </a:ext>
            </a:extLst>
          </a:blip>
          <a:srcRect/>
          <a:stretch/>
        </p:blipFill>
        <p:spPr>
          <a:xfrm>
            <a:off x="4572001" y="3338438"/>
            <a:ext cx="2304000" cy="1810867"/>
          </a:xfrm>
          <a:prstGeom prst="rect">
            <a:avLst/>
          </a:prstGeom>
        </p:spPr>
      </p:pic>
      <p:sp>
        <p:nvSpPr>
          <p:cNvPr id="14" name="Text Placeholder 2"/>
          <p:cNvSpPr>
            <a:spLocks noGrp="1"/>
          </p:cNvSpPr>
          <p:nvPr>
            <p:ph type="body" sz="quarter" idx="12" hasCustomPrompt="1"/>
          </p:nvPr>
        </p:nvSpPr>
        <p:spPr>
          <a:xfrm>
            <a:off x="345600" y="313200"/>
            <a:ext cx="2966130" cy="268940"/>
          </a:xfrm>
          <a:prstGeom prst="rect">
            <a:avLst/>
          </a:prstGeom>
        </p:spPr>
        <p:txBody>
          <a:bodyPr vert="horz" anchor="ctr"/>
          <a:lstStyle>
            <a:lvl1pPr marL="0" indent="0">
              <a:buNone/>
              <a:defRPr sz="1400" baseline="0">
                <a:solidFill>
                  <a:srgbClr val="074094"/>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add firm name</a:t>
            </a:r>
          </a:p>
        </p:txBody>
      </p:sp>
      <p:sp>
        <p:nvSpPr>
          <p:cNvPr id="2" name="Slayt Numarası Yer Tutucusu 1">
            <a:extLst>
              <a:ext uri="{FF2B5EF4-FFF2-40B4-BE49-F238E27FC236}">
                <a16:creationId xmlns:a16="http://schemas.microsoft.com/office/drawing/2014/main" id="{14414003-C591-70FD-FCF1-034E79677DA4}"/>
              </a:ext>
            </a:extLst>
          </p:cNvPr>
          <p:cNvSpPr>
            <a:spLocks noGrp="1"/>
          </p:cNvSpPr>
          <p:nvPr>
            <p:ph type="sldNum" sz="quarter" idx="4"/>
          </p:nvPr>
        </p:nvSpPr>
        <p:spPr>
          <a:xfrm>
            <a:off x="35699" y="40846"/>
            <a:ext cx="452021"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3F229497-3B9E-406A-A216-E5617F008833}" type="slidenum">
              <a:rPr lang="tr-TR" smtClean="0"/>
              <a:pPr/>
              <a:t>‹#›</a:t>
            </a:fld>
            <a:endParaRPr lang="tr-TR" dirty="0"/>
          </a:p>
        </p:txBody>
      </p:sp>
    </p:spTree>
    <p:extLst>
      <p:ext uri="{BB962C8B-B14F-4D97-AF65-F5344CB8AC3E}">
        <p14:creationId xmlns:p14="http://schemas.microsoft.com/office/powerpoint/2010/main" val="1834775018"/>
      </p:ext>
    </p:extLst>
  </p:cSld>
  <p:clrMapOvr>
    <a:masterClrMapping/>
  </p:clrMapOvr>
  <p:extLst>
    <p:ext uri="{DCECCB84-F9BA-43D5-87BE-67443E8EF086}">
      <p15:sldGuideLst xmlns:p15="http://schemas.microsoft.com/office/powerpoint/2012/main">
        <p15:guide id="1" orient="horz" pos="1620" userDrawn="1">
          <p15:clr>
            <a:srgbClr val="FBAE40"/>
          </p15:clr>
        </p15:guide>
        <p15:guide id="2" pos="2880" userDrawn="1">
          <p15:clr>
            <a:srgbClr val="FBAE40"/>
          </p15:clr>
        </p15:guide>
        <p15:guide id="3" pos="1633"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Picture Content Page Purple">
    <p:spTree>
      <p:nvGrpSpPr>
        <p:cNvPr id="1" name=""/>
        <p:cNvGrpSpPr/>
        <p:nvPr/>
      </p:nvGrpSpPr>
      <p:grpSpPr>
        <a:xfrm>
          <a:off x="0" y="0"/>
          <a:ext cx="0" cy="0"/>
          <a:chOff x="0" y="0"/>
          <a:chExt cx="0" cy="0"/>
        </a:xfrm>
      </p:grpSpPr>
      <p:sp>
        <p:nvSpPr>
          <p:cNvPr id="5" name="Rectangle 4"/>
          <p:cNvSpPr/>
          <p:nvPr userDrawn="1"/>
        </p:nvSpPr>
        <p:spPr>
          <a:xfrm>
            <a:off x="0" y="767799"/>
            <a:ext cx="9144000" cy="576699"/>
          </a:xfrm>
          <a:prstGeom prst="rect">
            <a:avLst/>
          </a:prstGeom>
          <a:gradFill flip="none" rotWithShape="1">
            <a:gsLst>
              <a:gs pos="0">
                <a:srgbClr val="330033"/>
              </a:gs>
              <a:gs pos="34000">
                <a:srgbClr val="4B004B"/>
              </a:gs>
            </a:gsLst>
            <a:lin ang="54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sz="quarter" idx="12" hasCustomPrompt="1"/>
          </p:nvPr>
        </p:nvSpPr>
        <p:spPr>
          <a:xfrm>
            <a:off x="345440" y="1494179"/>
            <a:ext cx="8229600" cy="3373040"/>
          </a:xfrm>
          <a:prstGeom prst="rect">
            <a:avLst/>
          </a:prstGeom>
        </p:spPr>
        <p:txBody>
          <a:bodyPr vert="horz"/>
          <a:lstStyle>
            <a:lvl1pPr marL="342900" indent="-342900">
              <a:buClr>
                <a:srgbClr val="660066"/>
              </a:buClr>
              <a:buFont typeface="Arial"/>
              <a:buChar char="•"/>
              <a:defRPr sz="2000">
                <a:solidFill>
                  <a:srgbClr val="404040"/>
                </a:solidFill>
              </a:defRPr>
            </a:lvl1pPr>
          </a:lstStyle>
          <a:p>
            <a:r>
              <a:rPr lang="en-US" dirty="0"/>
              <a:t>Click to add picture</a:t>
            </a:r>
          </a:p>
        </p:txBody>
      </p:sp>
      <p:sp>
        <p:nvSpPr>
          <p:cNvPr id="7" name="Title 8"/>
          <p:cNvSpPr>
            <a:spLocks noGrp="1"/>
          </p:cNvSpPr>
          <p:nvPr>
            <p:ph type="title" hasCustomPrompt="1"/>
          </p:nvPr>
        </p:nvSpPr>
        <p:spPr>
          <a:xfrm>
            <a:off x="345440" y="792702"/>
            <a:ext cx="8229600" cy="482521"/>
          </a:xfrm>
          <a:prstGeom prst="rect">
            <a:avLst/>
          </a:prstGeom>
          <a:ln>
            <a:noFill/>
          </a:ln>
        </p:spPr>
        <p:txBody>
          <a:bodyPr vert="horz" anchor="ctr" anchorCtr="0"/>
          <a:lstStyle>
            <a:lvl1pPr>
              <a:defRPr sz="2200" b="0">
                <a:solidFill>
                  <a:srgbClr val="FFFFFF"/>
                </a:solidFill>
                <a:latin typeface="Arial"/>
                <a:cs typeface="Arial"/>
              </a:defRPr>
            </a:lvl1pPr>
          </a:lstStyle>
          <a:p>
            <a:r>
              <a:rPr lang="en-GB" dirty="0"/>
              <a:t>Click to edit master title style</a:t>
            </a:r>
            <a:endParaRPr lang="en-US" dirty="0"/>
          </a:p>
        </p:txBody>
      </p:sp>
    </p:spTree>
    <p:extLst>
      <p:ext uri="{BB962C8B-B14F-4D97-AF65-F5344CB8AC3E}">
        <p14:creationId xmlns:p14="http://schemas.microsoft.com/office/powerpoint/2010/main" val="9735558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Picture Content Page Green">
    <p:spTree>
      <p:nvGrpSpPr>
        <p:cNvPr id="1" name=""/>
        <p:cNvGrpSpPr/>
        <p:nvPr/>
      </p:nvGrpSpPr>
      <p:grpSpPr>
        <a:xfrm>
          <a:off x="0" y="0"/>
          <a:ext cx="0" cy="0"/>
          <a:chOff x="0" y="0"/>
          <a:chExt cx="0" cy="0"/>
        </a:xfrm>
      </p:grpSpPr>
      <p:sp>
        <p:nvSpPr>
          <p:cNvPr id="5" name="Rectangle 4"/>
          <p:cNvSpPr/>
          <p:nvPr userDrawn="1"/>
        </p:nvSpPr>
        <p:spPr>
          <a:xfrm>
            <a:off x="0" y="767799"/>
            <a:ext cx="9144000" cy="576699"/>
          </a:xfrm>
          <a:prstGeom prst="rect">
            <a:avLst/>
          </a:prstGeom>
          <a:gradFill flip="none" rotWithShape="1">
            <a:gsLst>
              <a:gs pos="0">
                <a:srgbClr val="649B28"/>
              </a:gs>
              <a:gs pos="34000">
                <a:srgbClr val="75B52F"/>
              </a:gs>
            </a:gsLst>
            <a:lin ang="54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sz="quarter" idx="12" hasCustomPrompt="1"/>
          </p:nvPr>
        </p:nvSpPr>
        <p:spPr>
          <a:xfrm>
            <a:off x="345440" y="1494179"/>
            <a:ext cx="8229600" cy="3373040"/>
          </a:xfrm>
          <a:prstGeom prst="rect">
            <a:avLst/>
          </a:prstGeom>
        </p:spPr>
        <p:txBody>
          <a:bodyPr vert="horz"/>
          <a:lstStyle>
            <a:lvl1pPr marL="342900" indent="-342900">
              <a:buClr>
                <a:srgbClr val="75B52F"/>
              </a:buClr>
              <a:buFont typeface="Arial"/>
              <a:buChar char="•"/>
              <a:defRPr sz="2000">
                <a:solidFill>
                  <a:srgbClr val="404040"/>
                </a:solidFill>
              </a:defRPr>
            </a:lvl1pPr>
          </a:lstStyle>
          <a:p>
            <a:r>
              <a:rPr lang="en-US" dirty="0"/>
              <a:t>Click to add picture</a:t>
            </a:r>
          </a:p>
        </p:txBody>
      </p:sp>
      <p:sp>
        <p:nvSpPr>
          <p:cNvPr id="7" name="Title 8"/>
          <p:cNvSpPr>
            <a:spLocks noGrp="1"/>
          </p:cNvSpPr>
          <p:nvPr>
            <p:ph type="title" hasCustomPrompt="1"/>
          </p:nvPr>
        </p:nvSpPr>
        <p:spPr>
          <a:xfrm>
            <a:off x="345440" y="792702"/>
            <a:ext cx="8229600" cy="482521"/>
          </a:xfrm>
          <a:prstGeom prst="rect">
            <a:avLst/>
          </a:prstGeom>
          <a:ln>
            <a:noFill/>
          </a:ln>
        </p:spPr>
        <p:txBody>
          <a:bodyPr vert="horz" anchor="ctr" anchorCtr="0"/>
          <a:lstStyle>
            <a:lvl1pPr>
              <a:defRPr sz="2200" b="0">
                <a:solidFill>
                  <a:srgbClr val="FFFFFF"/>
                </a:solidFill>
                <a:latin typeface="Arial"/>
                <a:cs typeface="Arial"/>
              </a:defRPr>
            </a:lvl1pPr>
          </a:lstStyle>
          <a:p>
            <a:r>
              <a:rPr lang="en-GB" dirty="0"/>
              <a:t>Click to edit master title style</a:t>
            </a:r>
            <a:endParaRPr lang="en-US" dirty="0"/>
          </a:p>
        </p:txBody>
      </p:sp>
    </p:spTree>
    <p:extLst>
      <p:ext uri="{BB962C8B-B14F-4D97-AF65-F5344CB8AC3E}">
        <p14:creationId xmlns:p14="http://schemas.microsoft.com/office/powerpoint/2010/main" val="9735558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Picture Content Page Cerise">
    <p:spTree>
      <p:nvGrpSpPr>
        <p:cNvPr id="1" name=""/>
        <p:cNvGrpSpPr/>
        <p:nvPr/>
      </p:nvGrpSpPr>
      <p:grpSpPr>
        <a:xfrm>
          <a:off x="0" y="0"/>
          <a:ext cx="0" cy="0"/>
          <a:chOff x="0" y="0"/>
          <a:chExt cx="0" cy="0"/>
        </a:xfrm>
      </p:grpSpPr>
      <p:sp>
        <p:nvSpPr>
          <p:cNvPr id="5" name="Rectangle 4"/>
          <p:cNvSpPr/>
          <p:nvPr userDrawn="1"/>
        </p:nvSpPr>
        <p:spPr>
          <a:xfrm>
            <a:off x="0" y="767799"/>
            <a:ext cx="9144000" cy="576699"/>
          </a:xfrm>
          <a:prstGeom prst="rect">
            <a:avLst/>
          </a:prstGeom>
          <a:gradFill flip="none" rotWithShape="1">
            <a:gsLst>
              <a:gs pos="0">
                <a:srgbClr val="800059"/>
              </a:gs>
              <a:gs pos="34000">
                <a:srgbClr val="99006B"/>
              </a:gs>
            </a:gsLst>
            <a:lin ang="54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sz="quarter" idx="12" hasCustomPrompt="1"/>
          </p:nvPr>
        </p:nvSpPr>
        <p:spPr>
          <a:xfrm>
            <a:off x="345440" y="1494179"/>
            <a:ext cx="8229600" cy="3373040"/>
          </a:xfrm>
          <a:prstGeom prst="rect">
            <a:avLst/>
          </a:prstGeom>
        </p:spPr>
        <p:txBody>
          <a:bodyPr vert="horz"/>
          <a:lstStyle>
            <a:lvl1pPr marL="342900" indent="-342900">
              <a:buClr>
                <a:srgbClr val="99006B"/>
              </a:buClr>
              <a:buFont typeface="Arial"/>
              <a:buChar char="•"/>
              <a:defRPr sz="2000">
                <a:solidFill>
                  <a:srgbClr val="404040"/>
                </a:solidFill>
              </a:defRPr>
            </a:lvl1pPr>
          </a:lstStyle>
          <a:p>
            <a:r>
              <a:rPr lang="en-US" dirty="0"/>
              <a:t>Click to add picture</a:t>
            </a:r>
          </a:p>
        </p:txBody>
      </p:sp>
      <p:sp>
        <p:nvSpPr>
          <p:cNvPr id="7" name="Title 8"/>
          <p:cNvSpPr>
            <a:spLocks noGrp="1"/>
          </p:cNvSpPr>
          <p:nvPr>
            <p:ph type="title" hasCustomPrompt="1"/>
          </p:nvPr>
        </p:nvSpPr>
        <p:spPr>
          <a:xfrm>
            <a:off x="345440" y="792702"/>
            <a:ext cx="8229600" cy="482521"/>
          </a:xfrm>
          <a:prstGeom prst="rect">
            <a:avLst/>
          </a:prstGeom>
          <a:ln>
            <a:noFill/>
          </a:ln>
        </p:spPr>
        <p:txBody>
          <a:bodyPr vert="horz" anchor="ctr" anchorCtr="0"/>
          <a:lstStyle>
            <a:lvl1pPr>
              <a:defRPr sz="2200" b="0">
                <a:solidFill>
                  <a:srgbClr val="FFFFFF"/>
                </a:solidFill>
                <a:latin typeface="Arial"/>
                <a:cs typeface="Arial"/>
              </a:defRPr>
            </a:lvl1pPr>
          </a:lstStyle>
          <a:p>
            <a:r>
              <a:rPr lang="en-GB" dirty="0"/>
              <a:t>Click to edit master title style</a:t>
            </a:r>
            <a:endParaRPr lang="en-US" dirty="0"/>
          </a:p>
        </p:txBody>
      </p:sp>
    </p:spTree>
    <p:extLst>
      <p:ext uri="{BB962C8B-B14F-4D97-AF65-F5344CB8AC3E}">
        <p14:creationId xmlns:p14="http://schemas.microsoft.com/office/powerpoint/2010/main" val="9735558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Picture Content Page Yellow">
    <p:spTree>
      <p:nvGrpSpPr>
        <p:cNvPr id="1" name=""/>
        <p:cNvGrpSpPr/>
        <p:nvPr/>
      </p:nvGrpSpPr>
      <p:grpSpPr>
        <a:xfrm>
          <a:off x="0" y="0"/>
          <a:ext cx="0" cy="0"/>
          <a:chOff x="0" y="0"/>
          <a:chExt cx="0" cy="0"/>
        </a:xfrm>
      </p:grpSpPr>
      <p:sp>
        <p:nvSpPr>
          <p:cNvPr id="5" name="Rectangle 4"/>
          <p:cNvSpPr/>
          <p:nvPr userDrawn="1"/>
        </p:nvSpPr>
        <p:spPr>
          <a:xfrm>
            <a:off x="0" y="767799"/>
            <a:ext cx="9144000" cy="576699"/>
          </a:xfrm>
          <a:prstGeom prst="rect">
            <a:avLst/>
          </a:prstGeom>
          <a:gradFill flip="none" rotWithShape="1">
            <a:gsLst>
              <a:gs pos="0">
                <a:srgbClr val="CCAD21"/>
              </a:gs>
              <a:gs pos="34000">
                <a:srgbClr val="E3C227"/>
              </a:gs>
            </a:gsLst>
            <a:lin ang="54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sz="quarter" idx="12" hasCustomPrompt="1"/>
          </p:nvPr>
        </p:nvSpPr>
        <p:spPr>
          <a:xfrm>
            <a:off x="345440" y="1494179"/>
            <a:ext cx="8229600" cy="3373040"/>
          </a:xfrm>
          <a:prstGeom prst="rect">
            <a:avLst/>
          </a:prstGeom>
        </p:spPr>
        <p:txBody>
          <a:bodyPr vert="horz"/>
          <a:lstStyle>
            <a:lvl1pPr marL="342900" indent="-342900">
              <a:buClr>
                <a:srgbClr val="E3C227"/>
              </a:buClr>
              <a:buFont typeface="Arial"/>
              <a:buChar char="•"/>
              <a:defRPr sz="2000">
                <a:solidFill>
                  <a:srgbClr val="404040"/>
                </a:solidFill>
              </a:defRPr>
            </a:lvl1pPr>
          </a:lstStyle>
          <a:p>
            <a:r>
              <a:rPr lang="en-US" dirty="0"/>
              <a:t>Click to add picture</a:t>
            </a:r>
          </a:p>
        </p:txBody>
      </p:sp>
      <p:sp>
        <p:nvSpPr>
          <p:cNvPr id="7" name="Title 8"/>
          <p:cNvSpPr>
            <a:spLocks noGrp="1"/>
          </p:cNvSpPr>
          <p:nvPr>
            <p:ph type="title" hasCustomPrompt="1"/>
          </p:nvPr>
        </p:nvSpPr>
        <p:spPr>
          <a:xfrm>
            <a:off x="345440" y="792702"/>
            <a:ext cx="8229600" cy="482521"/>
          </a:xfrm>
          <a:prstGeom prst="rect">
            <a:avLst/>
          </a:prstGeom>
          <a:ln>
            <a:noFill/>
          </a:ln>
        </p:spPr>
        <p:txBody>
          <a:bodyPr vert="horz" anchor="ctr" anchorCtr="0"/>
          <a:lstStyle>
            <a:lvl1pPr>
              <a:defRPr sz="2200" b="0">
                <a:solidFill>
                  <a:srgbClr val="0D0D0D"/>
                </a:solidFill>
                <a:latin typeface="Arial"/>
                <a:cs typeface="Arial"/>
              </a:defRPr>
            </a:lvl1pPr>
          </a:lstStyle>
          <a:p>
            <a:r>
              <a:rPr lang="en-GB" dirty="0"/>
              <a:t>Click to edit master title style</a:t>
            </a:r>
            <a:endParaRPr lang="en-US" dirty="0"/>
          </a:p>
        </p:txBody>
      </p:sp>
    </p:spTree>
    <p:extLst>
      <p:ext uri="{BB962C8B-B14F-4D97-AF65-F5344CB8AC3E}">
        <p14:creationId xmlns:p14="http://schemas.microsoft.com/office/powerpoint/2010/main" val="9735558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Picture &amp; Text Content Page Red">
    <p:spTree>
      <p:nvGrpSpPr>
        <p:cNvPr id="1" name=""/>
        <p:cNvGrpSpPr/>
        <p:nvPr/>
      </p:nvGrpSpPr>
      <p:grpSpPr>
        <a:xfrm>
          <a:off x="0" y="0"/>
          <a:ext cx="0" cy="0"/>
          <a:chOff x="0" y="0"/>
          <a:chExt cx="0" cy="0"/>
        </a:xfrm>
      </p:grpSpPr>
      <p:sp>
        <p:nvSpPr>
          <p:cNvPr id="12" name="Rectangle 11"/>
          <p:cNvSpPr/>
          <p:nvPr userDrawn="1"/>
        </p:nvSpPr>
        <p:spPr>
          <a:xfrm>
            <a:off x="0" y="767799"/>
            <a:ext cx="9144000" cy="576699"/>
          </a:xfrm>
          <a:prstGeom prst="rect">
            <a:avLst/>
          </a:prstGeom>
          <a:gradFill flip="none" rotWithShape="1">
            <a:gsLst>
              <a:gs pos="0">
                <a:srgbClr val="A11B29"/>
              </a:gs>
              <a:gs pos="34000">
                <a:srgbClr val="C02030"/>
              </a:gs>
            </a:gsLst>
            <a:lin ang="54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Picture Placeholder 2"/>
          <p:cNvSpPr>
            <a:spLocks noGrp="1"/>
          </p:cNvSpPr>
          <p:nvPr>
            <p:ph type="pic" sz="quarter" idx="13" hasCustomPrompt="1"/>
          </p:nvPr>
        </p:nvSpPr>
        <p:spPr>
          <a:xfrm>
            <a:off x="349300" y="1497573"/>
            <a:ext cx="3956696" cy="3373040"/>
          </a:xfrm>
          <a:prstGeom prst="rect">
            <a:avLst/>
          </a:prstGeom>
        </p:spPr>
        <p:txBody>
          <a:bodyPr vert="horz"/>
          <a:lstStyle>
            <a:lvl1pPr marL="342900" indent="-342900">
              <a:buClr>
                <a:srgbClr val="C02030"/>
              </a:buClr>
              <a:buFont typeface="Arial"/>
              <a:buChar char="•"/>
              <a:defRPr sz="2000">
                <a:solidFill>
                  <a:srgbClr val="404040"/>
                </a:solidFill>
              </a:defRPr>
            </a:lvl1pPr>
          </a:lstStyle>
          <a:p>
            <a:r>
              <a:rPr lang="en-US" dirty="0"/>
              <a:t>Click to add picture</a:t>
            </a:r>
          </a:p>
        </p:txBody>
      </p:sp>
      <p:sp>
        <p:nvSpPr>
          <p:cNvPr id="27" name="Text Placeholder 7"/>
          <p:cNvSpPr>
            <a:spLocks noGrp="1"/>
          </p:cNvSpPr>
          <p:nvPr>
            <p:ph type="body" sz="quarter" idx="11" hasCustomPrompt="1"/>
          </p:nvPr>
        </p:nvSpPr>
        <p:spPr>
          <a:xfrm>
            <a:off x="4528514" y="1496769"/>
            <a:ext cx="4050387" cy="3311129"/>
          </a:xfrm>
          <a:prstGeom prst="rect">
            <a:avLst/>
          </a:prstGeom>
        </p:spPr>
        <p:txBody>
          <a:bodyPr vert="horz"/>
          <a:lstStyle>
            <a:lvl1pPr marL="342900" indent="-342900">
              <a:buClr>
                <a:srgbClr val="C02030"/>
              </a:buClr>
              <a:buFont typeface="Arial"/>
              <a:buChar char="•"/>
              <a:defRPr sz="2000">
                <a:solidFill>
                  <a:srgbClr val="404040"/>
                </a:solidFill>
              </a:defRPr>
            </a:lvl1pPr>
            <a:lvl2pPr>
              <a:buClr>
                <a:srgbClr val="C02030"/>
              </a:buClr>
              <a:defRPr sz="1800">
                <a:solidFill>
                  <a:srgbClr val="404040"/>
                </a:solidFill>
              </a:defRPr>
            </a:lvl2pPr>
            <a:lvl3pPr marL="1143000" indent="-228600">
              <a:buClr>
                <a:srgbClr val="C02030"/>
              </a:buClr>
              <a:buFont typeface="Arial"/>
              <a:buChar char="•"/>
              <a:defRPr sz="1600">
                <a:solidFill>
                  <a:srgbClr val="404040"/>
                </a:solidFill>
              </a:defRPr>
            </a:lvl3pPr>
            <a:lvl4pPr>
              <a:buClr>
                <a:srgbClr val="C02030"/>
              </a:buClr>
              <a:defRPr sz="1400">
                <a:solidFill>
                  <a:srgbClr val="404040"/>
                </a:solidFill>
              </a:defRPr>
            </a:lvl4pPr>
            <a:lvl5pPr>
              <a:buClr>
                <a:srgbClr val="C02030"/>
              </a:buClr>
              <a:defRPr sz="1200">
                <a:solidFill>
                  <a:srgbClr val="404040"/>
                </a:solidFill>
              </a:defRPr>
            </a:lvl5pPr>
          </a:lstStyle>
          <a:p>
            <a:pPr lvl="0"/>
            <a:r>
              <a:rPr lang="en-GB" dirty="0"/>
              <a:t>Click to edit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0" name="Title 8"/>
          <p:cNvSpPr>
            <a:spLocks noGrp="1"/>
          </p:cNvSpPr>
          <p:nvPr>
            <p:ph type="title" hasCustomPrompt="1"/>
          </p:nvPr>
        </p:nvSpPr>
        <p:spPr>
          <a:xfrm>
            <a:off x="345440" y="792702"/>
            <a:ext cx="8229600" cy="482521"/>
          </a:xfrm>
          <a:prstGeom prst="rect">
            <a:avLst/>
          </a:prstGeom>
          <a:ln>
            <a:noFill/>
          </a:ln>
        </p:spPr>
        <p:txBody>
          <a:bodyPr vert="horz" anchor="ctr" anchorCtr="0"/>
          <a:lstStyle>
            <a:lvl1pPr>
              <a:defRPr sz="2200" b="0">
                <a:solidFill>
                  <a:srgbClr val="FFFFFF"/>
                </a:solidFill>
                <a:latin typeface="Arial"/>
                <a:cs typeface="Arial"/>
              </a:defRPr>
            </a:lvl1pPr>
          </a:lstStyle>
          <a:p>
            <a:r>
              <a:rPr lang="en-GB" dirty="0"/>
              <a:t>Click to edit master title style</a:t>
            </a:r>
            <a:endParaRPr lang="en-US" dirty="0"/>
          </a:p>
        </p:txBody>
      </p:sp>
    </p:spTree>
    <p:extLst>
      <p:ext uri="{BB962C8B-B14F-4D97-AF65-F5344CB8AC3E}">
        <p14:creationId xmlns:p14="http://schemas.microsoft.com/office/powerpoint/2010/main" val="264679340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Picture &amp; Text Content Page Orange">
    <p:spTree>
      <p:nvGrpSpPr>
        <p:cNvPr id="1" name=""/>
        <p:cNvGrpSpPr/>
        <p:nvPr/>
      </p:nvGrpSpPr>
      <p:grpSpPr>
        <a:xfrm>
          <a:off x="0" y="0"/>
          <a:ext cx="0" cy="0"/>
          <a:chOff x="0" y="0"/>
          <a:chExt cx="0" cy="0"/>
        </a:xfrm>
      </p:grpSpPr>
      <p:sp>
        <p:nvSpPr>
          <p:cNvPr id="6" name="Rectangle 5"/>
          <p:cNvSpPr/>
          <p:nvPr userDrawn="1"/>
        </p:nvSpPr>
        <p:spPr>
          <a:xfrm>
            <a:off x="0" y="767799"/>
            <a:ext cx="9144000" cy="576699"/>
          </a:xfrm>
          <a:prstGeom prst="rect">
            <a:avLst/>
          </a:prstGeom>
          <a:gradFill flip="none" rotWithShape="1">
            <a:gsLst>
              <a:gs pos="0">
                <a:srgbClr val="B47319"/>
              </a:gs>
              <a:gs pos="34000">
                <a:srgbClr val="CE831B"/>
              </a:gs>
            </a:gsLst>
            <a:lin ang="54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Picture Placeholder 2"/>
          <p:cNvSpPr>
            <a:spLocks noGrp="1"/>
          </p:cNvSpPr>
          <p:nvPr>
            <p:ph type="pic" sz="quarter" idx="13" hasCustomPrompt="1"/>
          </p:nvPr>
        </p:nvSpPr>
        <p:spPr>
          <a:xfrm>
            <a:off x="349300" y="1497573"/>
            <a:ext cx="3956696" cy="3373040"/>
          </a:xfrm>
          <a:prstGeom prst="rect">
            <a:avLst/>
          </a:prstGeom>
        </p:spPr>
        <p:txBody>
          <a:bodyPr vert="horz"/>
          <a:lstStyle>
            <a:lvl1pPr marL="342900" indent="-342900">
              <a:buClr>
                <a:srgbClr val="CD831A"/>
              </a:buClr>
              <a:buFont typeface="Arial"/>
              <a:buChar char="•"/>
              <a:defRPr sz="2000">
                <a:solidFill>
                  <a:srgbClr val="404040"/>
                </a:solidFill>
              </a:defRPr>
            </a:lvl1pPr>
          </a:lstStyle>
          <a:p>
            <a:r>
              <a:rPr lang="en-US" dirty="0"/>
              <a:t>Click to add picture</a:t>
            </a:r>
          </a:p>
        </p:txBody>
      </p:sp>
      <p:sp>
        <p:nvSpPr>
          <p:cNvPr id="27" name="Text Placeholder 7"/>
          <p:cNvSpPr>
            <a:spLocks noGrp="1"/>
          </p:cNvSpPr>
          <p:nvPr>
            <p:ph type="body" sz="quarter" idx="11" hasCustomPrompt="1"/>
          </p:nvPr>
        </p:nvSpPr>
        <p:spPr>
          <a:xfrm>
            <a:off x="4528514" y="1496769"/>
            <a:ext cx="4050387" cy="3311129"/>
          </a:xfrm>
          <a:prstGeom prst="rect">
            <a:avLst/>
          </a:prstGeom>
        </p:spPr>
        <p:txBody>
          <a:bodyPr vert="horz"/>
          <a:lstStyle>
            <a:lvl1pPr marL="342900" indent="-342900">
              <a:buClr>
                <a:srgbClr val="CD831A"/>
              </a:buClr>
              <a:buFont typeface="Arial"/>
              <a:buChar char="•"/>
              <a:defRPr sz="2000">
                <a:solidFill>
                  <a:srgbClr val="404040"/>
                </a:solidFill>
              </a:defRPr>
            </a:lvl1pPr>
            <a:lvl2pPr>
              <a:buClr>
                <a:srgbClr val="CD831A"/>
              </a:buClr>
              <a:defRPr sz="1800">
                <a:solidFill>
                  <a:srgbClr val="404040"/>
                </a:solidFill>
              </a:defRPr>
            </a:lvl2pPr>
            <a:lvl3pPr marL="1143000" indent="-228600">
              <a:buClr>
                <a:srgbClr val="CD831A"/>
              </a:buClr>
              <a:buFont typeface="Arial"/>
              <a:buChar char="•"/>
              <a:defRPr sz="1600">
                <a:solidFill>
                  <a:srgbClr val="404040"/>
                </a:solidFill>
              </a:defRPr>
            </a:lvl3pPr>
            <a:lvl4pPr>
              <a:buClr>
                <a:srgbClr val="CD831A"/>
              </a:buClr>
              <a:defRPr sz="1400">
                <a:solidFill>
                  <a:srgbClr val="404040"/>
                </a:solidFill>
              </a:defRPr>
            </a:lvl4pPr>
            <a:lvl5pPr>
              <a:buClr>
                <a:srgbClr val="CD831A"/>
              </a:buClr>
              <a:defRPr sz="1200">
                <a:solidFill>
                  <a:srgbClr val="404040"/>
                </a:solidFill>
              </a:defRPr>
            </a:lvl5pPr>
          </a:lstStyle>
          <a:p>
            <a:pPr lvl="0"/>
            <a:r>
              <a:rPr lang="en-GB" dirty="0"/>
              <a:t>Click to edit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0" name="Title 8"/>
          <p:cNvSpPr>
            <a:spLocks noGrp="1"/>
          </p:cNvSpPr>
          <p:nvPr>
            <p:ph type="title" hasCustomPrompt="1"/>
          </p:nvPr>
        </p:nvSpPr>
        <p:spPr>
          <a:xfrm>
            <a:off x="345440" y="792702"/>
            <a:ext cx="8229600" cy="482521"/>
          </a:xfrm>
          <a:prstGeom prst="rect">
            <a:avLst/>
          </a:prstGeom>
          <a:ln>
            <a:noFill/>
          </a:ln>
        </p:spPr>
        <p:txBody>
          <a:bodyPr vert="horz" anchor="ctr" anchorCtr="0"/>
          <a:lstStyle>
            <a:lvl1pPr>
              <a:defRPr sz="2200" b="0">
                <a:solidFill>
                  <a:srgbClr val="FFFFFF"/>
                </a:solidFill>
                <a:latin typeface="Arial"/>
                <a:cs typeface="Arial"/>
              </a:defRPr>
            </a:lvl1pPr>
          </a:lstStyle>
          <a:p>
            <a:r>
              <a:rPr lang="en-GB" dirty="0"/>
              <a:t>Click to edit master title style</a:t>
            </a:r>
            <a:endParaRPr lang="en-US" dirty="0"/>
          </a:p>
        </p:txBody>
      </p:sp>
    </p:spTree>
    <p:extLst>
      <p:ext uri="{BB962C8B-B14F-4D97-AF65-F5344CB8AC3E}">
        <p14:creationId xmlns:p14="http://schemas.microsoft.com/office/powerpoint/2010/main" val="228933180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Picture &amp; Text Content Page Blue">
    <p:spTree>
      <p:nvGrpSpPr>
        <p:cNvPr id="1" name=""/>
        <p:cNvGrpSpPr/>
        <p:nvPr/>
      </p:nvGrpSpPr>
      <p:grpSpPr>
        <a:xfrm>
          <a:off x="0" y="0"/>
          <a:ext cx="0" cy="0"/>
          <a:chOff x="0" y="0"/>
          <a:chExt cx="0" cy="0"/>
        </a:xfrm>
      </p:grpSpPr>
      <p:sp>
        <p:nvSpPr>
          <p:cNvPr id="6" name="Rectangle 5"/>
          <p:cNvSpPr/>
          <p:nvPr userDrawn="1"/>
        </p:nvSpPr>
        <p:spPr>
          <a:xfrm>
            <a:off x="0" y="767799"/>
            <a:ext cx="9144000" cy="576699"/>
          </a:xfrm>
          <a:prstGeom prst="rect">
            <a:avLst/>
          </a:prstGeom>
          <a:gradFill flip="none" rotWithShape="1">
            <a:gsLst>
              <a:gs pos="0">
                <a:srgbClr val="24779F"/>
              </a:gs>
              <a:gs pos="34000">
                <a:srgbClr val="2A88B4"/>
              </a:gs>
            </a:gsLst>
            <a:lin ang="54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Picture Placeholder 2"/>
          <p:cNvSpPr>
            <a:spLocks noGrp="1"/>
          </p:cNvSpPr>
          <p:nvPr>
            <p:ph type="pic" sz="quarter" idx="13" hasCustomPrompt="1"/>
          </p:nvPr>
        </p:nvSpPr>
        <p:spPr>
          <a:xfrm>
            <a:off x="349300" y="1497573"/>
            <a:ext cx="3956696" cy="3373040"/>
          </a:xfrm>
          <a:prstGeom prst="rect">
            <a:avLst/>
          </a:prstGeom>
        </p:spPr>
        <p:txBody>
          <a:bodyPr vert="horz"/>
          <a:lstStyle>
            <a:lvl1pPr marL="342900" indent="-342900">
              <a:buClr>
                <a:srgbClr val="2A89B4"/>
              </a:buClr>
              <a:buFont typeface="Arial"/>
              <a:buChar char="•"/>
              <a:defRPr sz="2000">
                <a:solidFill>
                  <a:srgbClr val="404040"/>
                </a:solidFill>
              </a:defRPr>
            </a:lvl1pPr>
          </a:lstStyle>
          <a:p>
            <a:r>
              <a:rPr lang="en-US" dirty="0"/>
              <a:t>Click to add picture</a:t>
            </a:r>
          </a:p>
        </p:txBody>
      </p:sp>
      <p:sp>
        <p:nvSpPr>
          <p:cNvPr id="27" name="Text Placeholder 7"/>
          <p:cNvSpPr>
            <a:spLocks noGrp="1"/>
          </p:cNvSpPr>
          <p:nvPr>
            <p:ph type="body" sz="quarter" idx="11" hasCustomPrompt="1"/>
          </p:nvPr>
        </p:nvSpPr>
        <p:spPr>
          <a:xfrm>
            <a:off x="4528514" y="1496769"/>
            <a:ext cx="4050387" cy="3311129"/>
          </a:xfrm>
          <a:prstGeom prst="rect">
            <a:avLst/>
          </a:prstGeom>
        </p:spPr>
        <p:txBody>
          <a:bodyPr vert="horz"/>
          <a:lstStyle>
            <a:lvl1pPr marL="342900" indent="-342900">
              <a:buClr>
                <a:srgbClr val="2A89B4"/>
              </a:buClr>
              <a:buFont typeface="Arial"/>
              <a:buChar char="•"/>
              <a:defRPr sz="2000">
                <a:solidFill>
                  <a:srgbClr val="404040"/>
                </a:solidFill>
              </a:defRPr>
            </a:lvl1pPr>
            <a:lvl2pPr>
              <a:buClr>
                <a:srgbClr val="2A89B4"/>
              </a:buClr>
              <a:defRPr sz="1800">
                <a:solidFill>
                  <a:srgbClr val="404040"/>
                </a:solidFill>
              </a:defRPr>
            </a:lvl2pPr>
            <a:lvl3pPr marL="1143000" indent="-228600">
              <a:buClr>
                <a:srgbClr val="2A89B4"/>
              </a:buClr>
              <a:buFont typeface="Arial"/>
              <a:buChar char="•"/>
              <a:defRPr sz="1600">
                <a:solidFill>
                  <a:srgbClr val="404040"/>
                </a:solidFill>
              </a:defRPr>
            </a:lvl3pPr>
            <a:lvl4pPr>
              <a:buClr>
                <a:srgbClr val="2A89B4"/>
              </a:buClr>
              <a:defRPr sz="1400">
                <a:solidFill>
                  <a:srgbClr val="404040"/>
                </a:solidFill>
              </a:defRPr>
            </a:lvl4pPr>
            <a:lvl5pPr>
              <a:buClr>
                <a:srgbClr val="2A89B4"/>
              </a:buClr>
              <a:defRPr sz="1200">
                <a:solidFill>
                  <a:srgbClr val="404040"/>
                </a:solidFill>
              </a:defRPr>
            </a:lvl5pPr>
          </a:lstStyle>
          <a:p>
            <a:pPr lvl="0"/>
            <a:r>
              <a:rPr lang="en-GB" dirty="0"/>
              <a:t>Click to edit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0" name="Title 8"/>
          <p:cNvSpPr>
            <a:spLocks noGrp="1"/>
          </p:cNvSpPr>
          <p:nvPr>
            <p:ph type="title" hasCustomPrompt="1"/>
          </p:nvPr>
        </p:nvSpPr>
        <p:spPr>
          <a:xfrm>
            <a:off x="345440" y="792702"/>
            <a:ext cx="8229600" cy="482521"/>
          </a:xfrm>
          <a:prstGeom prst="rect">
            <a:avLst/>
          </a:prstGeom>
          <a:ln>
            <a:noFill/>
          </a:ln>
        </p:spPr>
        <p:txBody>
          <a:bodyPr vert="horz" anchor="ctr" anchorCtr="0"/>
          <a:lstStyle>
            <a:lvl1pPr>
              <a:defRPr sz="2200" b="0">
                <a:solidFill>
                  <a:srgbClr val="FFFFFF"/>
                </a:solidFill>
                <a:latin typeface="Arial"/>
                <a:cs typeface="Arial"/>
              </a:defRPr>
            </a:lvl1pPr>
          </a:lstStyle>
          <a:p>
            <a:r>
              <a:rPr lang="en-GB" dirty="0"/>
              <a:t>Click to edit master title style</a:t>
            </a:r>
            <a:endParaRPr lang="en-US" dirty="0"/>
          </a:p>
        </p:txBody>
      </p:sp>
    </p:spTree>
    <p:extLst>
      <p:ext uri="{BB962C8B-B14F-4D97-AF65-F5344CB8AC3E}">
        <p14:creationId xmlns:p14="http://schemas.microsoft.com/office/powerpoint/2010/main" val="228933180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Picture &amp; Text Content Page Purple">
    <p:spTree>
      <p:nvGrpSpPr>
        <p:cNvPr id="1" name=""/>
        <p:cNvGrpSpPr/>
        <p:nvPr/>
      </p:nvGrpSpPr>
      <p:grpSpPr>
        <a:xfrm>
          <a:off x="0" y="0"/>
          <a:ext cx="0" cy="0"/>
          <a:chOff x="0" y="0"/>
          <a:chExt cx="0" cy="0"/>
        </a:xfrm>
      </p:grpSpPr>
      <p:sp>
        <p:nvSpPr>
          <p:cNvPr id="11" name="Rectangle 10"/>
          <p:cNvSpPr/>
          <p:nvPr userDrawn="1"/>
        </p:nvSpPr>
        <p:spPr>
          <a:xfrm>
            <a:off x="0" y="767799"/>
            <a:ext cx="9144000" cy="576699"/>
          </a:xfrm>
          <a:prstGeom prst="rect">
            <a:avLst/>
          </a:prstGeom>
          <a:gradFill flip="none" rotWithShape="1">
            <a:gsLst>
              <a:gs pos="0">
                <a:srgbClr val="330033"/>
              </a:gs>
              <a:gs pos="34000">
                <a:srgbClr val="4B004B"/>
              </a:gs>
            </a:gsLst>
            <a:lin ang="54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Picture Placeholder 2"/>
          <p:cNvSpPr>
            <a:spLocks noGrp="1"/>
          </p:cNvSpPr>
          <p:nvPr>
            <p:ph type="pic" sz="quarter" idx="13" hasCustomPrompt="1"/>
          </p:nvPr>
        </p:nvSpPr>
        <p:spPr>
          <a:xfrm>
            <a:off x="349300" y="1497573"/>
            <a:ext cx="3956696" cy="3373040"/>
          </a:xfrm>
          <a:prstGeom prst="rect">
            <a:avLst/>
          </a:prstGeom>
        </p:spPr>
        <p:txBody>
          <a:bodyPr vert="horz"/>
          <a:lstStyle>
            <a:lvl1pPr marL="342900" indent="-342900">
              <a:buClr>
                <a:srgbClr val="4B004B"/>
              </a:buClr>
              <a:buFont typeface="Arial"/>
              <a:buChar char="•"/>
              <a:defRPr sz="2000">
                <a:solidFill>
                  <a:srgbClr val="404040"/>
                </a:solidFill>
              </a:defRPr>
            </a:lvl1pPr>
          </a:lstStyle>
          <a:p>
            <a:r>
              <a:rPr lang="en-US" dirty="0"/>
              <a:t>Click to add picture</a:t>
            </a:r>
          </a:p>
        </p:txBody>
      </p:sp>
      <p:sp>
        <p:nvSpPr>
          <p:cNvPr id="27" name="Text Placeholder 7"/>
          <p:cNvSpPr>
            <a:spLocks noGrp="1"/>
          </p:cNvSpPr>
          <p:nvPr>
            <p:ph type="body" sz="quarter" idx="11" hasCustomPrompt="1"/>
          </p:nvPr>
        </p:nvSpPr>
        <p:spPr>
          <a:xfrm>
            <a:off x="4528514" y="1496769"/>
            <a:ext cx="4050387" cy="3311129"/>
          </a:xfrm>
          <a:prstGeom prst="rect">
            <a:avLst/>
          </a:prstGeom>
        </p:spPr>
        <p:txBody>
          <a:bodyPr vert="horz"/>
          <a:lstStyle>
            <a:lvl1pPr marL="342900" indent="-342900">
              <a:buClr>
                <a:srgbClr val="4B004B"/>
              </a:buClr>
              <a:buFont typeface="Arial"/>
              <a:buChar char="•"/>
              <a:defRPr sz="2000">
                <a:solidFill>
                  <a:srgbClr val="404040"/>
                </a:solidFill>
              </a:defRPr>
            </a:lvl1pPr>
            <a:lvl2pPr>
              <a:buClr>
                <a:srgbClr val="4B004B"/>
              </a:buClr>
              <a:defRPr sz="1800">
                <a:solidFill>
                  <a:srgbClr val="404040"/>
                </a:solidFill>
              </a:defRPr>
            </a:lvl2pPr>
            <a:lvl3pPr marL="1143000" indent="-228600">
              <a:buClr>
                <a:srgbClr val="4B004B"/>
              </a:buClr>
              <a:buFont typeface="Arial"/>
              <a:buChar char="•"/>
              <a:defRPr sz="1600">
                <a:solidFill>
                  <a:srgbClr val="404040"/>
                </a:solidFill>
              </a:defRPr>
            </a:lvl3pPr>
            <a:lvl4pPr>
              <a:buClr>
                <a:srgbClr val="4B004B"/>
              </a:buClr>
              <a:defRPr sz="1400">
                <a:solidFill>
                  <a:srgbClr val="404040"/>
                </a:solidFill>
              </a:defRPr>
            </a:lvl4pPr>
            <a:lvl5pPr>
              <a:buClr>
                <a:srgbClr val="4B004B"/>
              </a:buClr>
              <a:defRPr sz="1200">
                <a:solidFill>
                  <a:srgbClr val="404040"/>
                </a:solidFill>
              </a:defRPr>
            </a:lvl5pPr>
          </a:lstStyle>
          <a:p>
            <a:pPr lvl="0"/>
            <a:r>
              <a:rPr lang="en-GB" dirty="0"/>
              <a:t>Click to edit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0" name="Title 8"/>
          <p:cNvSpPr>
            <a:spLocks noGrp="1"/>
          </p:cNvSpPr>
          <p:nvPr>
            <p:ph type="title" hasCustomPrompt="1"/>
          </p:nvPr>
        </p:nvSpPr>
        <p:spPr>
          <a:xfrm>
            <a:off x="345440" y="792702"/>
            <a:ext cx="8229600" cy="482521"/>
          </a:xfrm>
          <a:prstGeom prst="rect">
            <a:avLst/>
          </a:prstGeom>
          <a:ln>
            <a:noFill/>
          </a:ln>
        </p:spPr>
        <p:txBody>
          <a:bodyPr vert="horz" anchor="ctr" anchorCtr="0"/>
          <a:lstStyle>
            <a:lvl1pPr>
              <a:defRPr sz="2200" b="0">
                <a:solidFill>
                  <a:srgbClr val="FFFFFF"/>
                </a:solidFill>
                <a:latin typeface="Arial"/>
                <a:cs typeface="Arial"/>
              </a:defRPr>
            </a:lvl1pPr>
          </a:lstStyle>
          <a:p>
            <a:r>
              <a:rPr lang="en-GB" dirty="0"/>
              <a:t>Click to edit master title style</a:t>
            </a:r>
            <a:endParaRPr lang="en-US" dirty="0"/>
          </a:p>
        </p:txBody>
      </p:sp>
    </p:spTree>
    <p:extLst>
      <p:ext uri="{BB962C8B-B14F-4D97-AF65-F5344CB8AC3E}">
        <p14:creationId xmlns:p14="http://schemas.microsoft.com/office/powerpoint/2010/main" val="228933180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Picture &amp; Text Content Page Green">
    <p:spTree>
      <p:nvGrpSpPr>
        <p:cNvPr id="1" name=""/>
        <p:cNvGrpSpPr/>
        <p:nvPr/>
      </p:nvGrpSpPr>
      <p:grpSpPr>
        <a:xfrm>
          <a:off x="0" y="0"/>
          <a:ext cx="0" cy="0"/>
          <a:chOff x="0" y="0"/>
          <a:chExt cx="0" cy="0"/>
        </a:xfrm>
      </p:grpSpPr>
      <p:sp>
        <p:nvSpPr>
          <p:cNvPr id="6" name="Rectangle 5"/>
          <p:cNvSpPr/>
          <p:nvPr userDrawn="1"/>
        </p:nvSpPr>
        <p:spPr>
          <a:xfrm>
            <a:off x="0" y="767799"/>
            <a:ext cx="9144000" cy="576699"/>
          </a:xfrm>
          <a:prstGeom prst="rect">
            <a:avLst/>
          </a:prstGeom>
          <a:gradFill flip="none" rotWithShape="1">
            <a:gsLst>
              <a:gs pos="0">
                <a:srgbClr val="649B28"/>
              </a:gs>
              <a:gs pos="34000">
                <a:srgbClr val="75B52F"/>
              </a:gs>
            </a:gsLst>
            <a:lin ang="54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Picture Placeholder 2"/>
          <p:cNvSpPr>
            <a:spLocks noGrp="1"/>
          </p:cNvSpPr>
          <p:nvPr>
            <p:ph type="pic" sz="quarter" idx="13" hasCustomPrompt="1"/>
          </p:nvPr>
        </p:nvSpPr>
        <p:spPr>
          <a:xfrm>
            <a:off x="349300" y="1497573"/>
            <a:ext cx="3956696" cy="3373040"/>
          </a:xfrm>
          <a:prstGeom prst="rect">
            <a:avLst/>
          </a:prstGeom>
        </p:spPr>
        <p:txBody>
          <a:bodyPr vert="horz"/>
          <a:lstStyle>
            <a:lvl1pPr marL="342900" indent="-342900">
              <a:buClr>
                <a:srgbClr val="75B52F"/>
              </a:buClr>
              <a:buFont typeface="Arial"/>
              <a:buChar char="•"/>
              <a:defRPr sz="2000">
                <a:solidFill>
                  <a:srgbClr val="404040"/>
                </a:solidFill>
              </a:defRPr>
            </a:lvl1pPr>
          </a:lstStyle>
          <a:p>
            <a:r>
              <a:rPr lang="en-US" dirty="0"/>
              <a:t>Click to add picture</a:t>
            </a:r>
          </a:p>
        </p:txBody>
      </p:sp>
      <p:sp>
        <p:nvSpPr>
          <p:cNvPr id="27" name="Text Placeholder 7"/>
          <p:cNvSpPr>
            <a:spLocks noGrp="1"/>
          </p:cNvSpPr>
          <p:nvPr>
            <p:ph type="body" sz="quarter" idx="11" hasCustomPrompt="1"/>
          </p:nvPr>
        </p:nvSpPr>
        <p:spPr>
          <a:xfrm>
            <a:off x="4528514" y="1496769"/>
            <a:ext cx="4050387" cy="3311129"/>
          </a:xfrm>
          <a:prstGeom prst="rect">
            <a:avLst/>
          </a:prstGeom>
        </p:spPr>
        <p:txBody>
          <a:bodyPr vert="horz"/>
          <a:lstStyle>
            <a:lvl1pPr marL="342900" indent="-342900">
              <a:buClr>
                <a:srgbClr val="75B52F"/>
              </a:buClr>
              <a:buFont typeface="Arial"/>
              <a:buChar char="•"/>
              <a:defRPr sz="2000">
                <a:solidFill>
                  <a:srgbClr val="404040"/>
                </a:solidFill>
              </a:defRPr>
            </a:lvl1pPr>
            <a:lvl2pPr>
              <a:buClr>
                <a:srgbClr val="75B52F"/>
              </a:buClr>
              <a:defRPr sz="1800">
                <a:solidFill>
                  <a:srgbClr val="404040"/>
                </a:solidFill>
              </a:defRPr>
            </a:lvl2pPr>
            <a:lvl3pPr marL="1143000" indent="-228600">
              <a:buClr>
                <a:srgbClr val="75B52F"/>
              </a:buClr>
              <a:buFont typeface="Arial"/>
              <a:buChar char="•"/>
              <a:defRPr sz="1600">
                <a:solidFill>
                  <a:srgbClr val="404040"/>
                </a:solidFill>
              </a:defRPr>
            </a:lvl3pPr>
            <a:lvl4pPr>
              <a:buClr>
                <a:srgbClr val="75B52F"/>
              </a:buClr>
              <a:defRPr sz="1400">
                <a:solidFill>
                  <a:srgbClr val="404040"/>
                </a:solidFill>
              </a:defRPr>
            </a:lvl4pPr>
            <a:lvl5pPr>
              <a:buClr>
                <a:srgbClr val="75B52F"/>
              </a:buClr>
              <a:defRPr sz="1200">
                <a:solidFill>
                  <a:srgbClr val="404040"/>
                </a:solidFill>
              </a:defRPr>
            </a:lvl5pPr>
          </a:lstStyle>
          <a:p>
            <a:pPr lvl="0"/>
            <a:r>
              <a:rPr lang="en-GB" dirty="0"/>
              <a:t>Click to edit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0" name="Title 8"/>
          <p:cNvSpPr>
            <a:spLocks noGrp="1"/>
          </p:cNvSpPr>
          <p:nvPr>
            <p:ph type="title" hasCustomPrompt="1"/>
          </p:nvPr>
        </p:nvSpPr>
        <p:spPr>
          <a:xfrm>
            <a:off x="345440" y="792702"/>
            <a:ext cx="8229600" cy="482521"/>
          </a:xfrm>
          <a:prstGeom prst="rect">
            <a:avLst/>
          </a:prstGeom>
          <a:ln>
            <a:noFill/>
          </a:ln>
        </p:spPr>
        <p:txBody>
          <a:bodyPr vert="horz" anchor="ctr" anchorCtr="0"/>
          <a:lstStyle>
            <a:lvl1pPr>
              <a:defRPr sz="2200" b="0">
                <a:solidFill>
                  <a:srgbClr val="FFFFFF"/>
                </a:solidFill>
                <a:latin typeface="Arial"/>
                <a:cs typeface="Arial"/>
              </a:defRPr>
            </a:lvl1pPr>
          </a:lstStyle>
          <a:p>
            <a:r>
              <a:rPr lang="en-GB" dirty="0"/>
              <a:t>Click to edit master title style</a:t>
            </a:r>
            <a:endParaRPr lang="en-US" dirty="0"/>
          </a:p>
        </p:txBody>
      </p:sp>
    </p:spTree>
    <p:extLst>
      <p:ext uri="{BB962C8B-B14F-4D97-AF65-F5344CB8AC3E}">
        <p14:creationId xmlns:p14="http://schemas.microsoft.com/office/powerpoint/2010/main" val="228933180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Picture &amp; Text Content Page Cerise">
    <p:spTree>
      <p:nvGrpSpPr>
        <p:cNvPr id="1" name=""/>
        <p:cNvGrpSpPr/>
        <p:nvPr/>
      </p:nvGrpSpPr>
      <p:grpSpPr>
        <a:xfrm>
          <a:off x="0" y="0"/>
          <a:ext cx="0" cy="0"/>
          <a:chOff x="0" y="0"/>
          <a:chExt cx="0" cy="0"/>
        </a:xfrm>
      </p:grpSpPr>
      <p:sp>
        <p:nvSpPr>
          <p:cNvPr id="6" name="Rectangle 5"/>
          <p:cNvSpPr/>
          <p:nvPr userDrawn="1"/>
        </p:nvSpPr>
        <p:spPr>
          <a:xfrm>
            <a:off x="0" y="767799"/>
            <a:ext cx="9144000" cy="576699"/>
          </a:xfrm>
          <a:prstGeom prst="rect">
            <a:avLst/>
          </a:prstGeom>
          <a:gradFill flip="none" rotWithShape="1">
            <a:gsLst>
              <a:gs pos="0">
                <a:srgbClr val="800059"/>
              </a:gs>
              <a:gs pos="34000">
                <a:srgbClr val="99006B"/>
              </a:gs>
            </a:gsLst>
            <a:lin ang="54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Picture Placeholder 2"/>
          <p:cNvSpPr>
            <a:spLocks noGrp="1"/>
          </p:cNvSpPr>
          <p:nvPr>
            <p:ph type="pic" sz="quarter" idx="13" hasCustomPrompt="1"/>
          </p:nvPr>
        </p:nvSpPr>
        <p:spPr>
          <a:xfrm>
            <a:off x="349300" y="1497573"/>
            <a:ext cx="3956696" cy="3373040"/>
          </a:xfrm>
          <a:prstGeom prst="rect">
            <a:avLst/>
          </a:prstGeom>
        </p:spPr>
        <p:txBody>
          <a:bodyPr vert="horz"/>
          <a:lstStyle>
            <a:lvl1pPr marL="342900" indent="-342900">
              <a:buClr>
                <a:srgbClr val="99006B"/>
              </a:buClr>
              <a:buFont typeface="Arial"/>
              <a:buChar char="•"/>
              <a:defRPr sz="2000">
                <a:solidFill>
                  <a:srgbClr val="404040"/>
                </a:solidFill>
              </a:defRPr>
            </a:lvl1pPr>
          </a:lstStyle>
          <a:p>
            <a:r>
              <a:rPr lang="en-US" dirty="0"/>
              <a:t>Click to add picture</a:t>
            </a:r>
          </a:p>
        </p:txBody>
      </p:sp>
      <p:sp>
        <p:nvSpPr>
          <p:cNvPr id="27" name="Text Placeholder 7"/>
          <p:cNvSpPr>
            <a:spLocks noGrp="1"/>
          </p:cNvSpPr>
          <p:nvPr>
            <p:ph type="body" sz="quarter" idx="11" hasCustomPrompt="1"/>
          </p:nvPr>
        </p:nvSpPr>
        <p:spPr>
          <a:xfrm>
            <a:off x="4528514" y="1496769"/>
            <a:ext cx="4050387" cy="3311129"/>
          </a:xfrm>
          <a:prstGeom prst="rect">
            <a:avLst/>
          </a:prstGeom>
        </p:spPr>
        <p:txBody>
          <a:bodyPr vert="horz"/>
          <a:lstStyle>
            <a:lvl1pPr marL="342900" indent="-342900">
              <a:buClr>
                <a:srgbClr val="99006B"/>
              </a:buClr>
              <a:buFont typeface="Arial"/>
              <a:buChar char="•"/>
              <a:defRPr sz="2000">
                <a:solidFill>
                  <a:srgbClr val="404040"/>
                </a:solidFill>
              </a:defRPr>
            </a:lvl1pPr>
            <a:lvl2pPr>
              <a:buClr>
                <a:srgbClr val="99006B"/>
              </a:buClr>
              <a:defRPr sz="1800">
                <a:solidFill>
                  <a:srgbClr val="404040"/>
                </a:solidFill>
              </a:defRPr>
            </a:lvl2pPr>
            <a:lvl3pPr marL="1143000" indent="-228600">
              <a:buClr>
                <a:srgbClr val="99006B"/>
              </a:buClr>
              <a:buFont typeface="Arial"/>
              <a:buChar char="•"/>
              <a:defRPr sz="1600">
                <a:solidFill>
                  <a:srgbClr val="404040"/>
                </a:solidFill>
              </a:defRPr>
            </a:lvl3pPr>
            <a:lvl4pPr>
              <a:buClr>
                <a:srgbClr val="99006B"/>
              </a:buClr>
              <a:defRPr sz="1400">
                <a:solidFill>
                  <a:srgbClr val="404040"/>
                </a:solidFill>
              </a:defRPr>
            </a:lvl4pPr>
            <a:lvl5pPr>
              <a:buClr>
                <a:srgbClr val="99006B"/>
              </a:buClr>
              <a:defRPr sz="1200">
                <a:solidFill>
                  <a:srgbClr val="404040"/>
                </a:solidFill>
              </a:defRPr>
            </a:lvl5pPr>
          </a:lstStyle>
          <a:p>
            <a:pPr lvl="0"/>
            <a:r>
              <a:rPr lang="en-GB" dirty="0"/>
              <a:t>Click to edit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0" name="Title 8"/>
          <p:cNvSpPr>
            <a:spLocks noGrp="1"/>
          </p:cNvSpPr>
          <p:nvPr>
            <p:ph type="title" hasCustomPrompt="1"/>
          </p:nvPr>
        </p:nvSpPr>
        <p:spPr>
          <a:xfrm>
            <a:off x="345440" y="792702"/>
            <a:ext cx="8229600" cy="482521"/>
          </a:xfrm>
          <a:prstGeom prst="rect">
            <a:avLst/>
          </a:prstGeom>
          <a:ln>
            <a:noFill/>
          </a:ln>
        </p:spPr>
        <p:txBody>
          <a:bodyPr vert="horz" anchor="ctr" anchorCtr="0"/>
          <a:lstStyle>
            <a:lvl1pPr>
              <a:defRPr sz="2200" b="0">
                <a:solidFill>
                  <a:srgbClr val="FFFFFF"/>
                </a:solidFill>
                <a:latin typeface="Arial"/>
                <a:cs typeface="Arial"/>
              </a:defRPr>
            </a:lvl1pPr>
          </a:lstStyle>
          <a:p>
            <a:r>
              <a:rPr lang="en-GB" dirty="0"/>
              <a:t>Click to edit master title style</a:t>
            </a:r>
            <a:endParaRPr lang="en-US" dirty="0"/>
          </a:p>
        </p:txBody>
      </p:sp>
    </p:spTree>
    <p:extLst>
      <p:ext uri="{BB962C8B-B14F-4D97-AF65-F5344CB8AC3E}">
        <p14:creationId xmlns:p14="http://schemas.microsoft.com/office/powerpoint/2010/main" val="22893318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xt Content Page Red">
    <p:spTree>
      <p:nvGrpSpPr>
        <p:cNvPr id="1" name=""/>
        <p:cNvGrpSpPr/>
        <p:nvPr/>
      </p:nvGrpSpPr>
      <p:grpSpPr>
        <a:xfrm>
          <a:off x="0" y="0"/>
          <a:ext cx="0" cy="0"/>
          <a:chOff x="0" y="0"/>
          <a:chExt cx="0" cy="0"/>
        </a:xfrm>
      </p:grpSpPr>
      <p:sp>
        <p:nvSpPr>
          <p:cNvPr id="22" name="Rectangle 21"/>
          <p:cNvSpPr/>
          <p:nvPr userDrawn="1"/>
        </p:nvSpPr>
        <p:spPr>
          <a:xfrm>
            <a:off x="0" y="767799"/>
            <a:ext cx="9144000" cy="576699"/>
          </a:xfrm>
          <a:prstGeom prst="rect">
            <a:avLst/>
          </a:prstGeom>
          <a:gradFill flip="none" rotWithShape="1">
            <a:gsLst>
              <a:gs pos="0">
                <a:srgbClr val="A11B29"/>
              </a:gs>
              <a:gs pos="34000">
                <a:srgbClr val="C02030"/>
              </a:gs>
            </a:gsLst>
            <a:lin ang="54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hasCustomPrompt="1"/>
          </p:nvPr>
        </p:nvSpPr>
        <p:spPr>
          <a:xfrm>
            <a:off x="345440" y="1494179"/>
            <a:ext cx="8229600" cy="3245686"/>
          </a:xfrm>
          <a:prstGeom prst="rect">
            <a:avLst/>
          </a:prstGeom>
        </p:spPr>
        <p:txBody>
          <a:bodyPr/>
          <a:lstStyle>
            <a:lvl1pPr marL="342900" indent="-342900">
              <a:buClr>
                <a:srgbClr val="C02030"/>
              </a:buClr>
              <a:buFont typeface="Arial"/>
              <a:buChar char="•"/>
              <a:defRPr sz="2000">
                <a:solidFill>
                  <a:schemeClr val="tx1">
                    <a:lumMod val="75000"/>
                    <a:lumOff val="25000"/>
                  </a:schemeClr>
                </a:solidFill>
              </a:defRPr>
            </a:lvl1pPr>
            <a:lvl2pPr marL="742950" indent="-285750">
              <a:buClr>
                <a:srgbClr val="C00000"/>
              </a:buClr>
              <a:buFont typeface="Arial"/>
              <a:buChar char="–"/>
              <a:defRPr sz="1800">
                <a:solidFill>
                  <a:schemeClr val="tx1">
                    <a:lumMod val="75000"/>
                    <a:lumOff val="25000"/>
                  </a:schemeClr>
                </a:solidFill>
              </a:defRPr>
            </a:lvl2pPr>
            <a:lvl3pPr marL="1143000" indent="-228600">
              <a:buClr>
                <a:srgbClr val="C00000"/>
              </a:buClr>
              <a:buFont typeface="Arial"/>
              <a:buChar char="•"/>
              <a:defRPr sz="1600">
                <a:solidFill>
                  <a:schemeClr val="tx1">
                    <a:lumMod val="75000"/>
                    <a:lumOff val="25000"/>
                  </a:schemeClr>
                </a:solidFill>
              </a:defRPr>
            </a:lvl3pPr>
            <a:lvl4pPr marL="1600200" indent="-228600">
              <a:buClr>
                <a:srgbClr val="C00000"/>
              </a:buClr>
              <a:buFont typeface="Arial"/>
              <a:buChar char="–"/>
              <a:defRPr sz="1400">
                <a:solidFill>
                  <a:schemeClr val="tx1">
                    <a:lumMod val="75000"/>
                    <a:lumOff val="25000"/>
                  </a:schemeClr>
                </a:solidFill>
              </a:defRPr>
            </a:lvl4pPr>
            <a:lvl5pPr marL="2057400" indent="-228600">
              <a:buClr>
                <a:srgbClr val="C00000"/>
              </a:buClr>
              <a:buFont typeface="Arial"/>
              <a:buChar char="»"/>
              <a:defRPr sz="1200">
                <a:solidFill>
                  <a:schemeClr val="tx1">
                    <a:lumMod val="75000"/>
                    <a:lumOff val="25000"/>
                  </a:schemeClr>
                </a:solidFill>
              </a:defRPr>
            </a:lvl5pPr>
          </a:lstStyle>
          <a:p>
            <a:pPr lvl="0"/>
            <a:r>
              <a:rPr lang="en-GB" dirty="0"/>
              <a:t>Click to edit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8" name="Title 8"/>
          <p:cNvSpPr>
            <a:spLocks noGrp="1"/>
          </p:cNvSpPr>
          <p:nvPr>
            <p:ph type="title" hasCustomPrompt="1"/>
          </p:nvPr>
        </p:nvSpPr>
        <p:spPr>
          <a:xfrm>
            <a:off x="345440" y="792702"/>
            <a:ext cx="8229600" cy="482521"/>
          </a:xfrm>
          <a:prstGeom prst="rect">
            <a:avLst/>
          </a:prstGeom>
          <a:ln>
            <a:noFill/>
          </a:ln>
        </p:spPr>
        <p:txBody>
          <a:bodyPr vert="horz" anchor="ctr" anchorCtr="0"/>
          <a:lstStyle>
            <a:lvl1pPr>
              <a:defRPr sz="2200" b="0">
                <a:solidFill>
                  <a:srgbClr val="FFFFFF"/>
                </a:solidFill>
                <a:latin typeface="Arial"/>
                <a:cs typeface="Arial"/>
              </a:defRPr>
            </a:lvl1pPr>
          </a:lstStyle>
          <a:p>
            <a:r>
              <a:rPr lang="en-GB" dirty="0"/>
              <a:t>Click to edit master title style</a:t>
            </a:r>
            <a:endParaRPr lang="en-US" dirty="0"/>
          </a:p>
        </p:txBody>
      </p:sp>
      <p:sp>
        <p:nvSpPr>
          <p:cNvPr id="2" name="Slayt Numarası Yer Tutucusu 1">
            <a:extLst>
              <a:ext uri="{FF2B5EF4-FFF2-40B4-BE49-F238E27FC236}">
                <a16:creationId xmlns:a16="http://schemas.microsoft.com/office/drawing/2014/main" id="{582BF70F-0234-A9E8-A704-62CA7974C1C5}"/>
              </a:ext>
            </a:extLst>
          </p:cNvPr>
          <p:cNvSpPr>
            <a:spLocks noGrp="1"/>
          </p:cNvSpPr>
          <p:nvPr>
            <p:ph type="sldNum" sz="quarter" idx="4"/>
          </p:nvPr>
        </p:nvSpPr>
        <p:spPr>
          <a:xfrm>
            <a:off x="35699" y="40846"/>
            <a:ext cx="452021"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3F229497-3B9E-406A-A216-E5617F008833}" type="slidenum">
              <a:rPr lang="tr-TR" smtClean="0"/>
              <a:pPr/>
              <a:t>‹#›</a:t>
            </a:fld>
            <a:endParaRPr lang="tr-TR" dirty="0"/>
          </a:p>
        </p:txBody>
      </p:sp>
    </p:spTree>
    <p:extLst>
      <p:ext uri="{BB962C8B-B14F-4D97-AF65-F5344CB8AC3E}">
        <p14:creationId xmlns:p14="http://schemas.microsoft.com/office/powerpoint/2010/main" val="56590285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Picture &amp; Text Content Page Yellow">
    <p:spTree>
      <p:nvGrpSpPr>
        <p:cNvPr id="1" name=""/>
        <p:cNvGrpSpPr/>
        <p:nvPr/>
      </p:nvGrpSpPr>
      <p:grpSpPr>
        <a:xfrm>
          <a:off x="0" y="0"/>
          <a:ext cx="0" cy="0"/>
          <a:chOff x="0" y="0"/>
          <a:chExt cx="0" cy="0"/>
        </a:xfrm>
      </p:grpSpPr>
      <p:sp>
        <p:nvSpPr>
          <p:cNvPr id="6" name="Rectangle 5"/>
          <p:cNvSpPr/>
          <p:nvPr userDrawn="1"/>
        </p:nvSpPr>
        <p:spPr>
          <a:xfrm>
            <a:off x="0" y="767799"/>
            <a:ext cx="9144000" cy="576699"/>
          </a:xfrm>
          <a:prstGeom prst="rect">
            <a:avLst/>
          </a:prstGeom>
          <a:gradFill flip="none" rotWithShape="1">
            <a:gsLst>
              <a:gs pos="0">
                <a:srgbClr val="CCAD21"/>
              </a:gs>
              <a:gs pos="34000">
                <a:srgbClr val="E3C227"/>
              </a:gs>
            </a:gsLst>
            <a:lin ang="54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Picture Placeholder 2"/>
          <p:cNvSpPr>
            <a:spLocks noGrp="1"/>
          </p:cNvSpPr>
          <p:nvPr>
            <p:ph type="pic" sz="quarter" idx="13" hasCustomPrompt="1"/>
          </p:nvPr>
        </p:nvSpPr>
        <p:spPr>
          <a:xfrm>
            <a:off x="349300" y="1497573"/>
            <a:ext cx="3956696" cy="3373040"/>
          </a:xfrm>
          <a:prstGeom prst="rect">
            <a:avLst/>
          </a:prstGeom>
        </p:spPr>
        <p:txBody>
          <a:bodyPr vert="horz"/>
          <a:lstStyle>
            <a:lvl1pPr marL="342900" indent="-342900">
              <a:buClr>
                <a:srgbClr val="E3C227"/>
              </a:buClr>
              <a:buFont typeface="Arial"/>
              <a:buChar char="•"/>
              <a:defRPr sz="2000">
                <a:solidFill>
                  <a:srgbClr val="404040"/>
                </a:solidFill>
              </a:defRPr>
            </a:lvl1pPr>
          </a:lstStyle>
          <a:p>
            <a:r>
              <a:rPr lang="en-US" dirty="0"/>
              <a:t>Click to add picture</a:t>
            </a:r>
          </a:p>
        </p:txBody>
      </p:sp>
      <p:sp>
        <p:nvSpPr>
          <p:cNvPr id="27" name="Text Placeholder 7"/>
          <p:cNvSpPr>
            <a:spLocks noGrp="1"/>
          </p:cNvSpPr>
          <p:nvPr>
            <p:ph type="body" sz="quarter" idx="11" hasCustomPrompt="1"/>
          </p:nvPr>
        </p:nvSpPr>
        <p:spPr>
          <a:xfrm>
            <a:off x="4528514" y="1496769"/>
            <a:ext cx="4050387" cy="3311129"/>
          </a:xfrm>
          <a:prstGeom prst="rect">
            <a:avLst/>
          </a:prstGeom>
        </p:spPr>
        <p:txBody>
          <a:bodyPr vert="horz"/>
          <a:lstStyle>
            <a:lvl1pPr marL="342900" indent="-342900">
              <a:buClr>
                <a:srgbClr val="E3C227"/>
              </a:buClr>
              <a:buFont typeface="Arial"/>
              <a:buChar char="•"/>
              <a:defRPr sz="2000">
                <a:solidFill>
                  <a:srgbClr val="404040"/>
                </a:solidFill>
              </a:defRPr>
            </a:lvl1pPr>
            <a:lvl2pPr>
              <a:buClr>
                <a:srgbClr val="E3C227"/>
              </a:buClr>
              <a:defRPr sz="1800">
                <a:solidFill>
                  <a:srgbClr val="404040"/>
                </a:solidFill>
              </a:defRPr>
            </a:lvl2pPr>
            <a:lvl3pPr marL="1143000" indent="-228600">
              <a:buClr>
                <a:srgbClr val="E3C227"/>
              </a:buClr>
              <a:buFont typeface="Arial"/>
              <a:buChar char="•"/>
              <a:defRPr sz="1600">
                <a:solidFill>
                  <a:srgbClr val="404040"/>
                </a:solidFill>
              </a:defRPr>
            </a:lvl3pPr>
            <a:lvl4pPr>
              <a:buClr>
                <a:srgbClr val="E3C227"/>
              </a:buClr>
              <a:defRPr sz="1400">
                <a:solidFill>
                  <a:srgbClr val="404040"/>
                </a:solidFill>
              </a:defRPr>
            </a:lvl4pPr>
            <a:lvl5pPr>
              <a:buClr>
                <a:srgbClr val="E3C227"/>
              </a:buClr>
              <a:defRPr sz="1200">
                <a:solidFill>
                  <a:srgbClr val="404040"/>
                </a:solidFill>
              </a:defRPr>
            </a:lvl5pPr>
          </a:lstStyle>
          <a:p>
            <a:pPr lvl="0"/>
            <a:r>
              <a:rPr lang="en-GB" dirty="0"/>
              <a:t>Click to edit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0" name="Title 8"/>
          <p:cNvSpPr>
            <a:spLocks noGrp="1"/>
          </p:cNvSpPr>
          <p:nvPr>
            <p:ph type="title" hasCustomPrompt="1"/>
          </p:nvPr>
        </p:nvSpPr>
        <p:spPr>
          <a:xfrm>
            <a:off x="345440" y="792702"/>
            <a:ext cx="8229600" cy="482521"/>
          </a:xfrm>
          <a:prstGeom prst="rect">
            <a:avLst/>
          </a:prstGeom>
          <a:ln>
            <a:noFill/>
          </a:ln>
        </p:spPr>
        <p:txBody>
          <a:bodyPr vert="horz" anchor="ctr" anchorCtr="0"/>
          <a:lstStyle>
            <a:lvl1pPr>
              <a:defRPr sz="2200" b="0">
                <a:solidFill>
                  <a:srgbClr val="0D0D0D"/>
                </a:solidFill>
                <a:latin typeface="Arial"/>
                <a:cs typeface="Arial"/>
              </a:defRPr>
            </a:lvl1pPr>
          </a:lstStyle>
          <a:p>
            <a:r>
              <a:rPr lang="en-GB" dirty="0"/>
              <a:t>Click to edit master title style</a:t>
            </a:r>
            <a:endParaRPr lang="en-US" dirty="0"/>
          </a:p>
        </p:txBody>
      </p:sp>
    </p:spTree>
    <p:extLst>
      <p:ext uri="{BB962C8B-B14F-4D97-AF65-F5344CB8AC3E}">
        <p14:creationId xmlns:p14="http://schemas.microsoft.com/office/powerpoint/2010/main" val="228933180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Table Content Page Red">
    <p:spTree>
      <p:nvGrpSpPr>
        <p:cNvPr id="1" name=""/>
        <p:cNvGrpSpPr/>
        <p:nvPr/>
      </p:nvGrpSpPr>
      <p:grpSpPr>
        <a:xfrm>
          <a:off x="0" y="0"/>
          <a:ext cx="0" cy="0"/>
          <a:chOff x="0" y="0"/>
          <a:chExt cx="0" cy="0"/>
        </a:xfrm>
      </p:grpSpPr>
      <p:sp>
        <p:nvSpPr>
          <p:cNvPr id="11" name="Rectangle 10"/>
          <p:cNvSpPr/>
          <p:nvPr userDrawn="1"/>
        </p:nvSpPr>
        <p:spPr>
          <a:xfrm>
            <a:off x="0" y="767799"/>
            <a:ext cx="9144000" cy="576699"/>
          </a:xfrm>
          <a:prstGeom prst="rect">
            <a:avLst/>
          </a:prstGeom>
          <a:gradFill flip="none" rotWithShape="1">
            <a:gsLst>
              <a:gs pos="0">
                <a:srgbClr val="A11B29"/>
              </a:gs>
              <a:gs pos="34000">
                <a:srgbClr val="C02030"/>
              </a:gs>
            </a:gsLst>
            <a:lin ang="54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Table Placeholder 8"/>
          <p:cNvSpPr>
            <a:spLocks noGrp="1"/>
          </p:cNvSpPr>
          <p:nvPr>
            <p:ph type="tbl" sz="quarter" idx="10" hasCustomPrompt="1"/>
          </p:nvPr>
        </p:nvSpPr>
        <p:spPr>
          <a:xfrm>
            <a:off x="345440" y="1496769"/>
            <a:ext cx="8229599" cy="3338216"/>
          </a:xfrm>
          <a:prstGeom prst="rect">
            <a:avLst/>
          </a:prstGeom>
        </p:spPr>
        <p:txBody>
          <a:bodyPr vert="horz"/>
          <a:lstStyle>
            <a:lvl1pPr marL="342900" indent="-342900">
              <a:buClr>
                <a:srgbClr val="C02030"/>
              </a:buClr>
              <a:buFont typeface="Arial"/>
              <a:buChar char="•"/>
              <a:defRPr sz="2000">
                <a:solidFill>
                  <a:srgbClr val="404040"/>
                </a:solidFill>
              </a:defRPr>
            </a:lvl1pPr>
          </a:lstStyle>
          <a:p>
            <a:pPr lvl="0"/>
            <a:r>
              <a:rPr lang="en-GB" noProof="0" dirty="0"/>
              <a:t>Click to add table</a:t>
            </a:r>
            <a:endParaRPr lang="en-US" noProof="0" dirty="0"/>
          </a:p>
        </p:txBody>
      </p:sp>
      <p:sp>
        <p:nvSpPr>
          <p:cNvPr id="8" name="Title 8"/>
          <p:cNvSpPr>
            <a:spLocks noGrp="1"/>
          </p:cNvSpPr>
          <p:nvPr>
            <p:ph type="title" hasCustomPrompt="1"/>
          </p:nvPr>
        </p:nvSpPr>
        <p:spPr>
          <a:xfrm>
            <a:off x="345440" y="792702"/>
            <a:ext cx="8229600" cy="482521"/>
          </a:xfrm>
          <a:prstGeom prst="rect">
            <a:avLst/>
          </a:prstGeom>
          <a:ln>
            <a:noFill/>
          </a:ln>
        </p:spPr>
        <p:txBody>
          <a:bodyPr vert="horz" anchor="ctr" anchorCtr="0"/>
          <a:lstStyle>
            <a:lvl1pPr>
              <a:defRPr sz="2200" b="0">
                <a:solidFill>
                  <a:srgbClr val="FFFFFF"/>
                </a:solidFill>
                <a:latin typeface="Arial"/>
                <a:cs typeface="Arial"/>
              </a:defRPr>
            </a:lvl1pPr>
          </a:lstStyle>
          <a:p>
            <a:r>
              <a:rPr lang="en-GB" dirty="0"/>
              <a:t>Click to edit master title style</a:t>
            </a:r>
            <a:endParaRPr lang="en-US" dirty="0"/>
          </a:p>
        </p:txBody>
      </p:sp>
    </p:spTree>
    <p:extLst>
      <p:ext uri="{BB962C8B-B14F-4D97-AF65-F5344CB8AC3E}">
        <p14:creationId xmlns:p14="http://schemas.microsoft.com/office/powerpoint/2010/main" val="256722412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able Content Page Orange">
    <p:spTree>
      <p:nvGrpSpPr>
        <p:cNvPr id="1" name=""/>
        <p:cNvGrpSpPr/>
        <p:nvPr/>
      </p:nvGrpSpPr>
      <p:grpSpPr>
        <a:xfrm>
          <a:off x="0" y="0"/>
          <a:ext cx="0" cy="0"/>
          <a:chOff x="0" y="0"/>
          <a:chExt cx="0" cy="0"/>
        </a:xfrm>
      </p:grpSpPr>
      <p:sp>
        <p:nvSpPr>
          <p:cNvPr id="5" name="Rectangle 4"/>
          <p:cNvSpPr/>
          <p:nvPr userDrawn="1"/>
        </p:nvSpPr>
        <p:spPr>
          <a:xfrm>
            <a:off x="0" y="767799"/>
            <a:ext cx="9144000" cy="576699"/>
          </a:xfrm>
          <a:prstGeom prst="rect">
            <a:avLst/>
          </a:prstGeom>
          <a:gradFill flip="none" rotWithShape="1">
            <a:gsLst>
              <a:gs pos="0">
                <a:srgbClr val="B47319"/>
              </a:gs>
              <a:gs pos="34000">
                <a:srgbClr val="CE831B"/>
              </a:gs>
            </a:gsLst>
            <a:lin ang="54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Table Placeholder 8"/>
          <p:cNvSpPr>
            <a:spLocks noGrp="1"/>
          </p:cNvSpPr>
          <p:nvPr>
            <p:ph type="tbl" sz="quarter" idx="10" hasCustomPrompt="1"/>
          </p:nvPr>
        </p:nvSpPr>
        <p:spPr>
          <a:xfrm>
            <a:off x="345440" y="1496769"/>
            <a:ext cx="8229599" cy="3338216"/>
          </a:xfrm>
          <a:prstGeom prst="rect">
            <a:avLst/>
          </a:prstGeom>
        </p:spPr>
        <p:txBody>
          <a:bodyPr vert="horz"/>
          <a:lstStyle>
            <a:lvl1pPr marL="342900" indent="-342900">
              <a:buClr>
                <a:srgbClr val="CD831A"/>
              </a:buClr>
              <a:buFont typeface="Arial"/>
              <a:buChar char="•"/>
              <a:defRPr sz="2000">
                <a:solidFill>
                  <a:srgbClr val="404040"/>
                </a:solidFill>
              </a:defRPr>
            </a:lvl1pPr>
          </a:lstStyle>
          <a:p>
            <a:pPr lvl="0"/>
            <a:r>
              <a:rPr lang="en-GB" noProof="0" dirty="0"/>
              <a:t>Click to add table</a:t>
            </a:r>
            <a:endParaRPr lang="en-US" noProof="0" dirty="0"/>
          </a:p>
        </p:txBody>
      </p:sp>
      <p:sp>
        <p:nvSpPr>
          <p:cNvPr id="8" name="Title 8"/>
          <p:cNvSpPr>
            <a:spLocks noGrp="1"/>
          </p:cNvSpPr>
          <p:nvPr>
            <p:ph type="title" hasCustomPrompt="1"/>
          </p:nvPr>
        </p:nvSpPr>
        <p:spPr>
          <a:xfrm>
            <a:off x="345440" y="792702"/>
            <a:ext cx="8229600" cy="482521"/>
          </a:xfrm>
          <a:prstGeom prst="rect">
            <a:avLst/>
          </a:prstGeom>
          <a:ln>
            <a:noFill/>
          </a:ln>
        </p:spPr>
        <p:txBody>
          <a:bodyPr vert="horz" anchor="ctr" anchorCtr="0"/>
          <a:lstStyle>
            <a:lvl1pPr>
              <a:defRPr sz="2200" b="0">
                <a:solidFill>
                  <a:srgbClr val="FFFFFF"/>
                </a:solidFill>
                <a:latin typeface="Arial"/>
                <a:cs typeface="Arial"/>
              </a:defRPr>
            </a:lvl1pPr>
          </a:lstStyle>
          <a:p>
            <a:r>
              <a:rPr lang="en-GB" dirty="0"/>
              <a:t>Click to edit master title style</a:t>
            </a:r>
            <a:endParaRPr lang="en-US" dirty="0"/>
          </a:p>
        </p:txBody>
      </p:sp>
    </p:spTree>
    <p:extLst>
      <p:ext uri="{BB962C8B-B14F-4D97-AF65-F5344CB8AC3E}">
        <p14:creationId xmlns:p14="http://schemas.microsoft.com/office/powerpoint/2010/main" val="172219473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able Content Page Blue">
    <p:spTree>
      <p:nvGrpSpPr>
        <p:cNvPr id="1" name=""/>
        <p:cNvGrpSpPr/>
        <p:nvPr/>
      </p:nvGrpSpPr>
      <p:grpSpPr>
        <a:xfrm>
          <a:off x="0" y="0"/>
          <a:ext cx="0" cy="0"/>
          <a:chOff x="0" y="0"/>
          <a:chExt cx="0" cy="0"/>
        </a:xfrm>
      </p:grpSpPr>
      <p:sp>
        <p:nvSpPr>
          <p:cNvPr id="5" name="Rectangle 4"/>
          <p:cNvSpPr/>
          <p:nvPr userDrawn="1"/>
        </p:nvSpPr>
        <p:spPr>
          <a:xfrm>
            <a:off x="0" y="767799"/>
            <a:ext cx="9144000" cy="576699"/>
          </a:xfrm>
          <a:prstGeom prst="rect">
            <a:avLst/>
          </a:prstGeom>
          <a:gradFill flip="none" rotWithShape="1">
            <a:gsLst>
              <a:gs pos="0">
                <a:srgbClr val="24779F"/>
              </a:gs>
              <a:gs pos="34000">
                <a:srgbClr val="2A88B4"/>
              </a:gs>
            </a:gsLst>
            <a:lin ang="54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Table Placeholder 8"/>
          <p:cNvSpPr>
            <a:spLocks noGrp="1"/>
          </p:cNvSpPr>
          <p:nvPr>
            <p:ph type="tbl" sz="quarter" idx="10" hasCustomPrompt="1"/>
          </p:nvPr>
        </p:nvSpPr>
        <p:spPr>
          <a:xfrm>
            <a:off x="345440" y="1496769"/>
            <a:ext cx="8229599" cy="3338216"/>
          </a:xfrm>
          <a:prstGeom prst="rect">
            <a:avLst/>
          </a:prstGeom>
        </p:spPr>
        <p:txBody>
          <a:bodyPr vert="horz"/>
          <a:lstStyle>
            <a:lvl1pPr marL="342900" indent="-342900">
              <a:buClr>
                <a:srgbClr val="2A89B4"/>
              </a:buClr>
              <a:buFont typeface="Arial"/>
              <a:buChar char="•"/>
              <a:defRPr sz="2000">
                <a:solidFill>
                  <a:srgbClr val="404040"/>
                </a:solidFill>
              </a:defRPr>
            </a:lvl1pPr>
          </a:lstStyle>
          <a:p>
            <a:pPr lvl="0"/>
            <a:r>
              <a:rPr lang="en-GB" noProof="0" dirty="0"/>
              <a:t>Click to add table</a:t>
            </a:r>
            <a:endParaRPr lang="en-US" noProof="0" dirty="0"/>
          </a:p>
        </p:txBody>
      </p:sp>
      <p:sp>
        <p:nvSpPr>
          <p:cNvPr id="8" name="Title 8"/>
          <p:cNvSpPr>
            <a:spLocks noGrp="1"/>
          </p:cNvSpPr>
          <p:nvPr>
            <p:ph type="title" hasCustomPrompt="1"/>
          </p:nvPr>
        </p:nvSpPr>
        <p:spPr>
          <a:xfrm>
            <a:off x="345440" y="792702"/>
            <a:ext cx="8229600" cy="482521"/>
          </a:xfrm>
          <a:prstGeom prst="rect">
            <a:avLst/>
          </a:prstGeom>
          <a:ln>
            <a:noFill/>
          </a:ln>
        </p:spPr>
        <p:txBody>
          <a:bodyPr vert="horz" anchor="ctr" anchorCtr="0"/>
          <a:lstStyle>
            <a:lvl1pPr>
              <a:defRPr sz="2200" b="0">
                <a:solidFill>
                  <a:srgbClr val="FFFFFF"/>
                </a:solidFill>
                <a:latin typeface="Arial"/>
                <a:cs typeface="Arial"/>
              </a:defRPr>
            </a:lvl1pPr>
          </a:lstStyle>
          <a:p>
            <a:r>
              <a:rPr lang="en-GB" dirty="0"/>
              <a:t>Click to edit master title style</a:t>
            </a:r>
            <a:endParaRPr lang="en-US" dirty="0"/>
          </a:p>
        </p:txBody>
      </p:sp>
    </p:spTree>
    <p:extLst>
      <p:ext uri="{BB962C8B-B14F-4D97-AF65-F5344CB8AC3E}">
        <p14:creationId xmlns:p14="http://schemas.microsoft.com/office/powerpoint/2010/main" val="172219473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able Content Page Purple">
    <p:spTree>
      <p:nvGrpSpPr>
        <p:cNvPr id="1" name=""/>
        <p:cNvGrpSpPr/>
        <p:nvPr/>
      </p:nvGrpSpPr>
      <p:grpSpPr>
        <a:xfrm>
          <a:off x="0" y="0"/>
          <a:ext cx="0" cy="0"/>
          <a:chOff x="0" y="0"/>
          <a:chExt cx="0" cy="0"/>
        </a:xfrm>
      </p:grpSpPr>
      <p:sp>
        <p:nvSpPr>
          <p:cNvPr id="5" name="Rectangle 4"/>
          <p:cNvSpPr/>
          <p:nvPr userDrawn="1"/>
        </p:nvSpPr>
        <p:spPr>
          <a:xfrm>
            <a:off x="0" y="767799"/>
            <a:ext cx="9144000" cy="576699"/>
          </a:xfrm>
          <a:prstGeom prst="rect">
            <a:avLst/>
          </a:prstGeom>
          <a:gradFill flip="none" rotWithShape="1">
            <a:gsLst>
              <a:gs pos="0">
                <a:srgbClr val="330033"/>
              </a:gs>
              <a:gs pos="34000">
                <a:srgbClr val="4B004B"/>
              </a:gs>
            </a:gsLst>
            <a:lin ang="54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Table Placeholder 8"/>
          <p:cNvSpPr>
            <a:spLocks noGrp="1"/>
          </p:cNvSpPr>
          <p:nvPr>
            <p:ph type="tbl" sz="quarter" idx="10" hasCustomPrompt="1"/>
          </p:nvPr>
        </p:nvSpPr>
        <p:spPr>
          <a:xfrm>
            <a:off x="345440" y="1496769"/>
            <a:ext cx="8229599" cy="3338216"/>
          </a:xfrm>
          <a:prstGeom prst="rect">
            <a:avLst/>
          </a:prstGeom>
        </p:spPr>
        <p:txBody>
          <a:bodyPr vert="horz"/>
          <a:lstStyle>
            <a:lvl1pPr marL="342900" indent="-342900">
              <a:buClr>
                <a:srgbClr val="660066"/>
              </a:buClr>
              <a:buFont typeface="Arial"/>
              <a:buChar char="•"/>
              <a:defRPr sz="2000">
                <a:solidFill>
                  <a:srgbClr val="404040"/>
                </a:solidFill>
              </a:defRPr>
            </a:lvl1pPr>
          </a:lstStyle>
          <a:p>
            <a:pPr lvl="0"/>
            <a:r>
              <a:rPr lang="en-GB" noProof="0" dirty="0"/>
              <a:t>Click to add table</a:t>
            </a:r>
            <a:endParaRPr lang="en-US" noProof="0" dirty="0"/>
          </a:p>
        </p:txBody>
      </p:sp>
      <p:sp>
        <p:nvSpPr>
          <p:cNvPr id="8" name="Title 8"/>
          <p:cNvSpPr>
            <a:spLocks noGrp="1"/>
          </p:cNvSpPr>
          <p:nvPr>
            <p:ph type="title" hasCustomPrompt="1"/>
          </p:nvPr>
        </p:nvSpPr>
        <p:spPr>
          <a:xfrm>
            <a:off x="345440" y="792702"/>
            <a:ext cx="8229600" cy="482521"/>
          </a:xfrm>
          <a:prstGeom prst="rect">
            <a:avLst/>
          </a:prstGeom>
          <a:ln>
            <a:noFill/>
          </a:ln>
        </p:spPr>
        <p:txBody>
          <a:bodyPr vert="horz" anchor="ctr" anchorCtr="0"/>
          <a:lstStyle>
            <a:lvl1pPr>
              <a:defRPr sz="2200" b="0">
                <a:solidFill>
                  <a:srgbClr val="FFFFFF"/>
                </a:solidFill>
                <a:latin typeface="Arial"/>
                <a:cs typeface="Arial"/>
              </a:defRPr>
            </a:lvl1pPr>
          </a:lstStyle>
          <a:p>
            <a:r>
              <a:rPr lang="en-GB" dirty="0"/>
              <a:t>Click to edit master title style</a:t>
            </a:r>
            <a:endParaRPr lang="en-US" dirty="0"/>
          </a:p>
        </p:txBody>
      </p:sp>
    </p:spTree>
    <p:extLst>
      <p:ext uri="{BB962C8B-B14F-4D97-AF65-F5344CB8AC3E}">
        <p14:creationId xmlns:p14="http://schemas.microsoft.com/office/powerpoint/2010/main" val="172219473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able Content Page Green">
    <p:spTree>
      <p:nvGrpSpPr>
        <p:cNvPr id="1" name=""/>
        <p:cNvGrpSpPr/>
        <p:nvPr/>
      </p:nvGrpSpPr>
      <p:grpSpPr>
        <a:xfrm>
          <a:off x="0" y="0"/>
          <a:ext cx="0" cy="0"/>
          <a:chOff x="0" y="0"/>
          <a:chExt cx="0" cy="0"/>
        </a:xfrm>
      </p:grpSpPr>
      <p:sp>
        <p:nvSpPr>
          <p:cNvPr id="9" name="Table Placeholder 8"/>
          <p:cNvSpPr>
            <a:spLocks noGrp="1"/>
          </p:cNvSpPr>
          <p:nvPr>
            <p:ph type="tbl" sz="quarter" idx="10" hasCustomPrompt="1"/>
          </p:nvPr>
        </p:nvSpPr>
        <p:spPr>
          <a:xfrm>
            <a:off x="345440" y="1496769"/>
            <a:ext cx="8229599" cy="3338216"/>
          </a:xfrm>
          <a:prstGeom prst="rect">
            <a:avLst/>
          </a:prstGeom>
        </p:spPr>
        <p:txBody>
          <a:bodyPr vert="horz"/>
          <a:lstStyle>
            <a:lvl1pPr marL="342900" indent="-342900">
              <a:buClr>
                <a:srgbClr val="75B52F"/>
              </a:buClr>
              <a:buFont typeface="Arial"/>
              <a:buChar char="•"/>
              <a:defRPr sz="2000">
                <a:solidFill>
                  <a:srgbClr val="404040"/>
                </a:solidFill>
              </a:defRPr>
            </a:lvl1pPr>
          </a:lstStyle>
          <a:p>
            <a:pPr lvl="0"/>
            <a:r>
              <a:rPr lang="en-GB" noProof="0" dirty="0"/>
              <a:t>Click to add table</a:t>
            </a:r>
            <a:endParaRPr lang="en-US" noProof="0" dirty="0"/>
          </a:p>
        </p:txBody>
      </p:sp>
      <p:sp>
        <p:nvSpPr>
          <p:cNvPr id="7" name="Rectangle 6"/>
          <p:cNvSpPr/>
          <p:nvPr userDrawn="1"/>
        </p:nvSpPr>
        <p:spPr>
          <a:xfrm>
            <a:off x="0" y="767799"/>
            <a:ext cx="9144000" cy="576699"/>
          </a:xfrm>
          <a:prstGeom prst="rect">
            <a:avLst/>
          </a:prstGeom>
          <a:gradFill flip="none" rotWithShape="1">
            <a:gsLst>
              <a:gs pos="0">
                <a:srgbClr val="649B28"/>
              </a:gs>
              <a:gs pos="34000">
                <a:srgbClr val="75B52F"/>
              </a:gs>
            </a:gsLst>
            <a:lin ang="54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Title 8"/>
          <p:cNvSpPr>
            <a:spLocks noGrp="1"/>
          </p:cNvSpPr>
          <p:nvPr>
            <p:ph type="title" hasCustomPrompt="1"/>
          </p:nvPr>
        </p:nvSpPr>
        <p:spPr>
          <a:xfrm>
            <a:off x="345440" y="792702"/>
            <a:ext cx="8229600" cy="482521"/>
          </a:xfrm>
          <a:prstGeom prst="rect">
            <a:avLst/>
          </a:prstGeom>
          <a:ln>
            <a:noFill/>
          </a:ln>
        </p:spPr>
        <p:txBody>
          <a:bodyPr vert="horz" anchor="ctr" anchorCtr="0"/>
          <a:lstStyle>
            <a:lvl1pPr>
              <a:defRPr sz="2200" b="0">
                <a:solidFill>
                  <a:srgbClr val="FFFFFF"/>
                </a:solidFill>
                <a:latin typeface="Arial"/>
                <a:cs typeface="Arial"/>
              </a:defRPr>
            </a:lvl1pPr>
          </a:lstStyle>
          <a:p>
            <a:r>
              <a:rPr lang="en-GB" dirty="0"/>
              <a:t>Click to edit master title style</a:t>
            </a:r>
            <a:endParaRPr lang="en-US" dirty="0"/>
          </a:p>
        </p:txBody>
      </p:sp>
    </p:spTree>
    <p:extLst>
      <p:ext uri="{BB962C8B-B14F-4D97-AF65-F5344CB8AC3E}">
        <p14:creationId xmlns:p14="http://schemas.microsoft.com/office/powerpoint/2010/main" val="172219473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Table Content Page Cerise">
    <p:spTree>
      <p:nvGrpSpPr>
        <p:cNvPr id="1" name=""/>
        <p:cNvGrpSpPr/>
        <p:nvPr/>
      </p:nvGrpSpPr>
      <p:grpSpPr>
        <a:xfrm>
          <a:off x="0" y="0"/>
          <a:ext cx="0" cy="0"/>
          <a:chOff x="0" y="0"/>
          <a:chExt cx="0" cy="0"/>
        </a:xfrm>
      </p:grpSpPr>
      <p:sp>
        <p:nvSpPr>
          <p:cNvPr id="5" name="Rectangle 4"/>
          <p:cNvSpPr/>
          <p:nvPr userDrawn="1"/>
        </p:nvSpPr>
        <p:spPr>
          <a:xfrm>
            <a:off x="0" y="767799"/>
            <a:ext cx="9144000" cy="576699"/>
          </a:xfrm>
          <a:prstGeom prst="rect">
            <a:avLst/>
          </a:prstGeom>
          <a:gradFill flip="none" rotWithShape="1">
            <a:gsLst>
              <a:gs pos="0">
                <a:srgbClr val="800059"/>
              </a:gs>
              <a:gs pos="34000">
                <a:srgbClr val="99006B"/>
              </a:gs>
            </a:gsLst>
            <a:lin ang="54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Table Placeholder 8"/>
          <p:cNvSpPr>
            <a:spLocks noGrp="1"/>
          </p:cNvSpPr>
          <p:nvPr>
            <p:ph type="tbl" sz="quarter" idx="10" hasCustomPrompt="1"/>
          </p:nvPr>
        </p:nvSpPr>
        <p:spPr>
          <a:xfrm>
            <a:off x="345440" y="1496769"/>
            <a:ext cx="8229599" cy="3338216"/>
          </a:xfrm>
          <a:prstGeom prst="rect">
            <a:avLst/>
          </a:prstGeom>
        </p:spPr>
        <p:txBody>
          <a:bodyPr vert="horz"/>
          <a:lstStyle>
            <a:lvl1pPr marL="342900" indent="-342900">
              <a:buClr>
                <a:srgbClr val="99006B"/>
              </a:buClr>
              <a:buFont typeface="Arial"/>
              <a:buChar char="•"/>
              <a:defRPr sz="2000">
                <a:solidFill>
                  <a:srgbClr val="404040"/>
                </a:solidFill>
              </a:defRPr>
            </a:lvl1pPr>
          </a:lstStyle>
          <a:p>
            <a:pPr lvl="0"/>
            <a:r>
              <a:rPr lang="en-GB" noProof="0" dirty="0"/>
              <a:t>Click to add table</a:t>
            </a:r>
            <a:endParaRPr lang="en-US" noProof="0" dirty="0"/>
          </a:p>
        </p:txBody>
      </p:sp>
      <p:sp>
        <p:nvSpPr>
          <p:cNvPr id="8" name="Title 8"/>
          <p:cNvSpPr>
            <a:spLocks noGrp="1"/>
          </p:cNvSpPr>
          <p:nvPr>
            <p:ph type="title" hasCustomPrompt="1"/>
          </p:nvPr>
        </p:nvSpPr>
        <p:spPr>
          <a:xfrm>
            <a:off x="345440" y="792702"/>
            <a:ext cx="8229600" cy="482521"/>
          </a:xfrm>
          <a:prstGeom prst="rect">
            <a:avLst/>
          </a:prstGeom>
          <a:ln>
            <a:noFill/>
          </a:ln>
        </p:spPr>
        <p:txBody>
          <a:bodyPr vert="horz" anchor="ctr" anchorCtr="0"/>
          <a:lstStyle>
            <a:lvl1pPr>
              <a:defRPr sz="2200" b="0">
                <a:solidFill>
                  <a:srgbClr val="FFFFFF"/>
                </a:solidFill>
                <a:latin typeface="Arial"/>
                <a:cs typeface="Arial"/>
              </a:defRPr>
            </a:lvl1pPr>
          </a:lstStyle>
          <a:p>
            <a:r>
              <a:rPr lang="en-GB" dirty="0"/>
              <a:t>Click to edit master title style</a:t>
            </a:r>
            <a:endParaRPr lang="en-US" dirty="0"/>
          </a:p>
        </p:txBody>
      </p:sp>
    </p:spTree>
    <p:extLst>
      <p:ext uri="{BB962C8B-B14F-4D97-AF65-F5344CB8AC3E}">
        <p14:creationId xmlns:p14="http://schemas.microsoft.com/office/powerpoint/2010/main" val="172219473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Table Content Page Yellow">
    <p:spTree>
      <p:nvGrpSpPr>
        <p:cNvPr id="1" name=""/>
        <p:cNvGrpSpPr/>
        <p:nvPr/>
      </p:nvGrpSpPr>
      <p:grpSpPr>
        <a:xfrm>
          <a:off x="0" y="0"/>
          <a:ext cx="0" cy="0"/>
          <a:chOff x="0" y="0"/>
          <a:chExt cx="0" cy="0"/>
        </a:xfrm>
      </p:grpSpPr>
      <p:sp>
        <p:nvSpPr>
          <p:cNvPr id="5" name="Rectangle 4"/>
          <p:cNvSpPr/>
          <p:nvPr userDrawn="1"/>
        </p:nvSpPr>
        <p:spPr>
          <a:xfrm>
            <a:off x="0" y="767799"/>
            <a:ext cx="9144000" cy="576699"/>
          </a:xfrm>
          <a:prstGeom prst="rect">
            <a:avLst/>
          </a:prstGeom>
          <a:gradFill flip="none" rotWithShape="1">
            <a:gsLst>
              <a:gs pos="0">
                <a:srgbClr val="CCAD21"/>
              </a:gs>
              <a:gs pos="34000">
                <a:srgbClr val="E3C227"/>
              </a:gs>
            </a:gsLst>
            <a:lin ang="54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Table Placeholder 8"/>
          <p:cNvSpPr>
            <a:spLocks noGrp="1"/>
          </p:cNvSpPr>
          <p:nvPr>
            <p:ph type="tbl" sz="quarter" idx="10" hasCustomPrompt="1"/>
          </p:nvPr>
        </p:nvSpPr>
        <p:spPr>
          <a:xfrm>
            <a:off x="345440" y="1496769"/>
            <a:ext cx="8229599" cy="3338216"/>
          </a:xfrm>
          <a:prstGeom prst="rect">
            <a:avLst/>
          </a:prstGeom>
        </p:spPr>
        <p:txBody>
          <a:bodyPr vert="horz"/>
          <a:lstStyle>
            <a:lvl1pPr marL="342900" indent="-342900">
              <a:buClr>
                <a:srgbClr val="E3C227"/>
              </a:buClr>
              <a:buFont typeface="Arial"/>
              <a:buChar char="•"/>
              <a:defRPr sz="2000">
                <a:solidFill>
                  <a:srgbClr val="404040"/>
                </a:solidFill>
              </a:defRPr>
            </a:lvl1pPr>
          </a:lstStyle>
          <a:p>
            <a:pPr lvl="0"/>
            <a:r>
              <a:rPr lang="en-GB" noProof="0" dirty="0"/>
              <a:t>Click to add table</a:t>
            </a:r>
            <a:endParaRPr lang="en-US" noProof="0" dirty="0"/>
          </a:p>
        </p:txBody>
      </p:sp>
      <p:sp>
        <p:nvSpPr>
          <p:cNvPr id="8" name="Title 8"/>
          <p:cNvSpPr>
            <a:spLocks noGrp="1"/>
          </p:cNvSpPr>
          <p:nvPr>
            <p:ph type="title" hasCustomPrompt="1"/>
          </p:nvPr>
        </p:nvSpPr>
        <p:spPr>
          <a:xfrm>
            <a:off x="345440" y="792702"/>
            <a:ext cx="8229600" cy="482521"/>
          </a:xfrm>
          <a:prstGeom prst="rect">
            <a:avLst/>
          </a:prstGeom>
          <a:ln>
            <a:noFill/>
          </a:ln>
        </p:spPr>
        <p:txBody>
          <a:bodyPr vert="horz" anchor="ctr" anchorCtr="0"/>
          <a:lstStyle>
            <a:lvl1pPr>
              <a:defRPr sz="2200" b="0">
                <a:solidFill>
                  <a:srgbClr val="0D0D0D"/>
                </a:solidFill>
                <a:latin typeface="Arial"/>
                <a:cs typeface="Arial"/>
              </a:defRPr>
            </a:lvl1pPr>
          </a:lstStyle>
          <a:p>
            <a:r>
              <a:rPr lang="en-GB" dirty="0"/>
              <a:t>Click to edit master title style</a:t>
            </a:r>
            <a:endParaRPr lang="en-US" dirty="0"/>
          </a:p>
        </p:txBody>
      </p:sp>
    </p:spTree>
    <p:extLst>
      <p:ext uri="{BB962C8B-B14F-4D97-AF65-F5344CB8AC3E}">
        <p14:creationId xmlns:p14="http://schemas.microsoft.com/office/powerpoint/2010/main" val="172219473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Diagram Content Page Red">
    <p:spTree>
      <p:nvGrpSpPr>
        <p:cNvPr id="1" name=""/>
        <p:cNvGrpSpPr/>
        <p:nvPr/>
      </p:nvGrpSpPr>
      <p:grpSpPr>
        <a:xfrm>
          <a:off x="0" y="0"/>
          <a:ext cx="0" cy="0"/>
          <a:chOff x="0" y="0"/>
          <a:chExt cx="0" cy="0"/>
        </a:xfrm>
      </p:grpSpPr>
      <p:sp>
        <p:nvSpPr>
          <p:cNvPr id="10" name="Rectangle 9"/>
          <p:cNvSpPr/>
          <p:nvPr userDrawn="1"/>
        </p:nvSpPr>
        <p:spPr>
          <a:xfrm>
            <a:off x="0" y="767799"/>
            <a:ext cx="9144000" cy="576699"/>
          </a:xfrm>
          <a:prstGeom prst="rect">
            <a:avLst/>
          </a:prstGeom>
          <a:gradFill flip="none" rotWithShape="1">
            <a:gsLst>
              <a:gs pos="0">
                <a:srgbClr val="A11B29"/>
              </a:gs>
              <a:gs pos="34000">
                <a:srgbClr val="C02030"/>
              </a:gs>
            </a:gsLst>
            <a:lin ang="54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SmartArt Placeholder 6"/>
          <p:cNvSpPr>
            <a:spLocks noGrp="1"/>
          </p:cNvSpPr>
          <p:nvPr>
            <p:ph type="dgm" sz="quarter" idx="10" hasCustomPrompt="1"/>
          </p:nvPr>
        </p:nvSpPr>
        <p:spPr>
          <a:xfrm>
            <a:off x="345440" y="1496769"/>
            <a:ext cx="8229600" cy="3386509"/>
          </a:xfrm>
          <a:prstGeom prst="rect">
            <a:avLst/>
          </a:prstGeom>
        </p:spPr>
        <p:txBody>
          <a:bodyPr vert="horz"/>
          <a:lstStyle>
            <a:lvl1pPr marL="342900" indent="-342900">
              <a:buClr>
                <a:srgbClr val="C02030"/>
              </a:buClr>
              <a:buFont typeface="Arial"/>
              <a:buChar char="•"/>
              <a:defRPr sz="2000" baseline="0">
                <a:solidFill>
                  <a:srgbClr val="404040"/>
                </a:solidFill>
              </a:defRPr>
            </a:lvl1pPr>
          </a:lstStyle>
          <a:p>
            <a:pPr lvl="0"/>
            <a:r>
              <a:rPr lang="en-GB" noProof="0" dirty="0"/>
              <a:t>Click to add SmartArt graphic</a:t>
            </a:r>
            <a:endParaRPr lang="en-US" noProof="0" dirty="0"/>
          </a:p>
        </p:txBody>
      </p:sp>
      <p:sp>
        <p:nvSpPr>
          <p:cNvPr id="8" name="Title 8"/>
          <p:cNvSpPr>
            <a:spLocks noGrp="1"/>
          </p:cNvSpPr>
          <p:nvPr>
            <p:ph type="title" hasCustomPrompt="1"/>
          </p:nvPr>
        </p:nvSpPr>
        <p:spPr>
          <a:xfrm>
            <a:off x="345440" y="792702"/>
            <a:ext cx="8229600" cy="482521"/>
          </a:xfrm>
          <a:prstGeom prst="rect">
            <a:avLst/>
          </a:prstGeom>
          <a:ln>
            <a:noFill/>
          </a:ln>
        </p:spPr>
        <p:txBody>
          <a:bodyPr vert="horz" anchor="ctr" anchorCtr="0"/>
          <a:lstStyle>
            <a:lvl1pPr>
              <a:defRPr sz="2200" b="0">
                <a:solidFill>
                  <a:srgbClr val="FFFFFF"/>
                </a:solidFill>
                <a:latin typeface="Arial"/>
                <a:cs typeface="Arial"/>
              </a:defRPr>
            </a:lvl1pPr>
          </a:lstStyle>
          <a:p>
            <a:r>
              <a:rPr lang="en-GB" dirty="0"/>
              <a:t>Click to edit master title style</a:t>
            </a:r>
            <a:endParaRPr lang="en-US" dirty="0"/>
          </a:p>
        </p:txBody>
      </p:sp>
    </p:spTree>
    <p:extLst>
      <p:ext uri="{BB962C8B-B14F-4D97-AF65-F5344CB8AC3E}">
        <p14:creationId xmlns:p14="http://schemas.microsoft.com/office/powerpoint/2010/main" val="125102841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Diagram Content Page Orange">
    <p:spTree>
      <p:nvGrpSpPr>
        <p:cNvPr id="1" name=""/>
        <p:cNvGrpSpPr/>
        <p:nvPr/>
      </p:nvGrpSpPr>
      <p:grpSpPr>
        <a:xfrm>
          <a:off x="0" y="0"/>
          <a:ext cx="0" cy="0"/>
          <a:chOff x="0" y="0"/>
          <a:chExt cx="0" cy="0"/>
        </a:xfrm>
      </p:grpSpPr>
      <p:sp>
        <p:nvSpPr>
          <p:cNvPr id="5" name="Rectangle 4"/>
          <p:cNvSpPr/>
          <p:nvPr userDrawn="1"/>
        </p:nvSpPr>
        <p:spPr>
          <a:xfrm>
            <a:off x="0" y="767799"/>
            <a:ext cx="9144000" cy="576699"/>
          </a:xfrm>
          <a:prstGeom prst="rect">
            <a:avLst/>
          </a:prstGeom>
          <a:gradFill flip="none" rotWithShape="1">
            <a:gsLst>
              <a:gs pos="0">
                <a:srgbClr val="B47319"/>
              </a:gs>
              <a:gs pos="34000">
                <a:srgbClr val="CE831B"/>
              </a:gs>
            </a:gsLst>
            <a:lin ang="54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SmartArt Placeholder 6"/>
          <p:cNvSpPr>
            <a:spLocks noGrp="1"/>
          </p:cNvSpPr>
          <p:nvPr>
            <p:ph type="dgm" sz="quarter" idx="10" hasCustomPrompt="1"/>
          </p:nvPr>
        </p:nvSpPr>
        <p:spPr>
          <a:xfrm>
            <a:off x="345440" y="1496769"/>
            <a:ext cx="8229600" cy="3386509"/>
          </a:xfrm>
          <a:prstGeom prst="rect">
            <a:avLst/>
          </a:prstGeom>
        </p:spPr>
        <p:txBody>
          <a:bodyPr vert="horz"/>
          <a:lstStyle>
            <a:lvl1pPr marL="342900" indent="-342900">
              <a:buClr>
                <a:srgbClr val="CD831A"/>
              </a:buClr>
              <a:buFont typeface="Arial"/>
              <a:buChar char="•"/>
              <a:defRPr sz="2000" baseline="0">
                <a:solidFill>
                  <a:srgbClr val="404040"/>
                </a:solidFill>
              </a:defRPr>
            </a:lvl1pPr>
          </a:lstStyle>
          <a:p>
            <a:pPr lvl="0"/>
            <a:r>
              <a:rPr lang="en-GB" noProof="0" dirty="0"/>
              <a:t>Click to add SmartArt graphic</a:t>
            </a:r>
            <a:endParaRPr lang="en-US" noProof="0" dirty="0"/>
          </a:p>
        </p:txBody>
      </p:sp>
      <p:sp>
        <p:nvSpPr>
          <p:cNvPr id="8" name="Title 8"/>
          <p:cNvSpPr>
            <a:spLocks noGrp="1"/>
          </p:cNvSpPr>
          <p:nvPr>
            <p:ph type="title" hasCustomPrompt="1"/>
          </p:nvPr>
        </p:nvSpPr>
        <p:spPr>
          <a:xfrm>
            <a:off x="345440" y="792702"/>
            <a:ext cx="8229600" cy="482521"/>
          </a:xfrm>
          <a:prstGeom prst="rect">
            <a:avLst/>
          </a:prstGeom>
          <a:ln>
            <a:noFill/>
          </a:ln>
        </p:spPr>
        <p:txBody>
          <a:bodyPr vert="horz" anchor="ctr" anchorCtr="0"/>
          <a:lstStyle>
            <a:lvl1pPr>
              <a:defRPr sz="2200" b="0">
                <a:solidFill>
                  <a:srgbClr val="FFFFFF"/>
                </a:solidFill>
                <a:latin typeface="Arial"/>
                <a:cs typeface="Arial"/>
              </a:defRPr>
            </a:lvl1pPr>
          </a:lstStyle>
          <a:p>
            <a:r>
              <a:rPr lang="en-GB" dirty="0"/>
              <a:t>Click to edit master title style</a:t>
            </a:r>
            <a:endParaRPr lang="en-US" dirty="0"/>
          </a:p>
        </p:txBody>
      </p:sp>
    </p:spTree>
    <p:extLst>
      <p:ext uri="{BB962C8B-B14F-4D97-AF65-F5344CB8AC3E}">
        <p14:creationId xmlns:p14="http://schemas.microsoft.com/office/powerpoint/2010/main" val="11919676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xt Content Page Orange">
    <p:spTree>
      <p:nvGrpSpPr>
        <p:cNvPr id="1" name=""/>
        <p:cNvGrpSpPr/>
        <p:nvPr/>
      </p:nvGrpSpPr>
      <p:grpSpPr>
        <a:xfrm>
          <a:off x="0" y="0"/>
          <a:ext cx="0" cy="0"/>
          <a:chOff x="0" y="0"/>
          <a:chExt cx="0" cy="0"/>
        </a:xfrm>
      </p:grpSpPr>
      <p:sp>
        <p:nvSpPr>
          <p:cNvPr id="5" name="Rectangle 4"/>
          <p:cNvSpPr/>
          <p:nvPr userDrawn="1"/>
        </p:nvSpPr>
        <p:spPr>
          <a:xfrm>
            <a:off x="0" y="767799"/>
            <a:ext cx="9144000" cy="576699"/>
          </a:xfrm>
          <a:prstGeom prst="rect">
            <a:avLst/>
          </a:prstGeom>
          <a:gradFill flip="none" rotWithShape="1">
            <a:gsLst>
              <a:gs pos="0">
                <a:srgbClr val="B47319"/>
              </a:gs>
              <a:gs pos="34000">
                <a:srgbClr val="CE831B"/>
              </a:gs>
            </a:gsLst>
            <a:lin ang="54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hasCustomPrompt="1"/>
          </p:nvPr>
        </p:nvSpPr>
        <p:spPr>
          <a:xfrm>
            <a:off x="345440" y="1494179"/>
            <a:ext cx="8229600" cy="3245686"/>
          </a:xfrm>
          <a:prstGeom prst="rect">
            <a:avLst/>
          </a:prstGeom>
        </p:spPr>
        <p:txBody>
          <a:bodyPr/>
          <a:lstStyle>
            <a:lvl1pPr marL="342900" indent="-342900">
              <a:buClr>
                <a:srgbClr val="CD831A"/>
              </a:buClr>
              <a:buFont typeface="Arial"/>
              <a:buChar char="•"/>
              <a:defRPr sz="2000">
                <a:solidFill>
                  <a:schemeClr val="tx1">
                    <a:lumMod val="75000"/>
                    <a:lumOff val="25000"/>
                  </a:schemeClr>
                </a:solidFill>
              </a:defRPr>
            </a:lvl1pPr>
            <a:lvl2pPr marL="742950" indent="-285750">
              <a:buClr>
                <a:srgbClr val="CD831A"/>
              </a:buClr>
              <a:buFont typeface="Arial"/>
              <a:buChar char="–"/>
              <a:defRPr sz="1800">
                <a:solidFill>
                  <a:schemeClr val="tx1">
                    <a:lumMod val="75000"/>
                    <a:lumOff val="25000"/>
                  </a:schemeClr>
                </a:solidFill>
              </a:defRPr>
            </a:lvl2pPr>
            <a:lvl3pPr marL="1143000" indent="-228600">
              <a:buClr>
                <a:srgbClr val="CD831A"/>
              </a:buClr>
              <a:buFont typeface="Arial"/>
              <a:buChar char="•"/>
              <a:defRPr sz="1600">
                <a:solidFill>
                  <a:schemeClr val="tx1">
                    <a:lumMod val="75000"/>
                    <a:lumOff val="25000"/>
                  </a:schemeClr>
                </a:solidFill>
              </a:defRPr>
            </a:lvl3pPr>
            <a:lvl4pPr marL="1600200" indent="-228600">
              <a:buClr>
                <a:srgbClr val="CD831A"/>
              </a:buClr>
              <a:buFont typeface="Arial"/>
              <a:buChar char="–"/>
              <a:defRPr sz="1400">
                <a:solidFill>
                  <a:schemeClr val="tx1">
                    <a:lumMod val="75000"/>
                    <a:lumOff val="25000"/>
                  </a:schemeClr>
                </a:solidFill>
              </a:defRPr>
            </a:lvl4pPr>
            <a:lvl5pPr marL="2057400" indent="-228600">
              <a:buClr>
                <a:srgbClr val="CD831A"/>
              </a:buClr>
              <a:buFont typeface="Arial"/>
              <a:buChar char="»"/>
              <a:defRPr sz="1200">
                <a:solidFill>
                  <a:schemeClr val="tx1">
                    <a:lumMod val="75000"/>
                    <a:lumOff val="25000"/>
                  </a:schemeClr>
                </a:solidFill>
              </a:defRPr>
            </a:lvl5pPr>
          </a:lstStyle>
          <a:p>
            <a:pPr lvl="0"/>
            <a:r>
              <a:rPr lang="en-GB" dirty="0"/>
              <a:t>Click to edit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8" name="Title 8"/>
          <p:cNvSpPr>
            <a:spLocks noGrp="1"/>
          </p:cNvSpPr>
          <p:nvPr>
            <p:ph type="title" hasCustomPrompt="1"/>
          </p:nvPr>
        </p:nvSpPr>
        <p:spPr>
          <a:xfrm>
            <a:off x="345440" y="792702"/>
            <a:ext cx="8229600" cy="482521"/>
          </a:xfrm>
          <a:prstGeom prst="rect">
            <a:avLst/>
          </a:prstGeom>
          <a:ln>
            <a:noFill/>
          </a:ln>
        </p:spPr>
        <p:txBody>
          <a:bodyPr vert="horz" anchor="ctr" anchorCtr="0"/>
          <a:lstStyle>
            <a:lvl1pPr>
              <a:defRPr sz="2200" b="0">
                <a:solidFill>
                  <a:srgbClr val="FFFFFF"/>
                </a:solidFill>
                <a:latin typeface="Arial"/>
                <a:cs typeface="Arial"/>
              </a:defRPr>
            </a:lvl1pPr>
          </a:lstStyle>
          <a:p>
            <a:r>
              <a:rPr lang="en-GB" dirty="0"/>
              <a:t>Click to edit master title style</a:t>
            </a:r>
            <a:endParaRPr lang="en-US" dirty="0"/>
          </a:p>
        </p:txBody>
      </p:sp>
      <p:sp>
        <p:nvSpPr>
          <p:cNvPr id="2" name="Slayt Numarası Yer Tutucusu 1">
            <a:extLst>
              <a:ext uri="{FF2B5EF4-FFF2-40B4-BE49-F238E27FC236}">
                <a16:creationId xmlns:a16="http://schemas.microsoft.com/office/drawing/2014/main" id="{491F409E-BD82-D6E5-A1D2-71987D8E984F}"/>
              </a:ext>
            </a:extLst>
          </p:cNvPr>
          <p:cNvSpPr>
            <a:spLocks noGrp="1"/>
          </p:cNvSpPr>
          <p:nvPr>
            <p:ph type="sldNum" sz="quarter" idx="4"/>
          </p:nvPr>
        </p:nvSpPr>
        <p:spPr>
          <a:xfrm>
            <a:off x="35699" y="40846"/>
            <a:ext cx="452021"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3F229497-3B9E-406A-A216-E5617F008833}" type="slidenum">
              <a:rPr lang="tr-TR" smtClean="0"/>
              <a:pPr/>
              <a:t>‹#›</a:t>
            </a:fld>
            <a:endParaRPr lang="tr-TR" dirty="0"/>
          </a:p>
        </p:txBody>
      </p:sp>
    </p:spTree>
    <p:extLst>
      <p:ext uri="{BB962C8B-B14F-4D97-AF65-F5344CB8AC3E}">
        <p14:creationId xmlns:p14="http://schemas.microsoft.com/office/powerpoint/2010/main" val="352728459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Diagram Content Page Blue">
    <p:spTree>
      <p:nvGrpSpPr>
        <p:cNvPr id="1" name=""/>
        <p:cNvGrpSpPr/>
        <p:nvPr/>
      </p:nvGrpSpPr>
      <p:grpSpPr>
        <a:xfrm>
          <a:off x="0" y="0"/>
          <a:ext cx="0" cy="0"/>
          <a:chOff x="0" y="0"/>
          <a:chExt cx="0" cy="0"/>
        </a:xfrm>
      </p:grpSpPr>
      <p:sp>
        <p:nvSpPr>
          <p:cNvPr id="5" name="Rectangle 4"/>
          <p:cNvSpPr/>
          <p:nvPr userDrawn="1"/>
        </p:nvSpPr>
        <p:spPr>
          <a:xfrm>
            <a:off x="0" y="767799"/>
            <a:ext cx="9144000" cy="576699"/>
          </a:xfrm>
          <a:prstGeom prst="rect">
            <a:avLst/>
          </a:prstGeom>
          <a:gradFill flip="none" rotWithShape="1">
            <a:gsLst>
              <a:gs pos="0">
                <a:srgbClr val="24779F"/>
              </a:gs>
              <a:gs pos="34000">
                <a:srgbClr val="2A88B4"/>
              </a:gs>
            </a:gsLst>
            <a:lin ang="54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SmartArt Placeholder 6"/>
          <p:cNvSpPr>
            <a:spLocks noGrp="1"/>
          </p:cNvSpPr>
          <p:nvPr>
            <p:ph type="dgm" sz="quarter" idx="10" hasCustomPrompt="1"/>
          </p:nvPr>
        </p:nvSpPr>
        <p:spPr>
          <a:xfrm>
            <a:off x="345440" y="1496769"/>
            <a:ext cx="8229600" cy="3386509"/>
          </a:xfrm>
          <a:prstGeom prst="rect">
            <a:avLst/>
          </a:prstGeom>
        </p:spPr>
        <p:txBody>
          <a:bodyPr vert="horz"/>
          <a:lstStyle>
            <a:lvl1pPr marL="342900" indent="-342900">
              <a:buClr>
                <a:srgbClr val="2A89B4"/>
              </a:buClr>
              <a:buFont typeface="Arial"/>
              <a:buChar char="•"/>
              <a:defRPr sz="2000" baseline="0">
                <a:solidFill>
                  <a:srgbClr val="404040"/>
                </a:solidFill>
              </a:defRPr>
            </a:lvl1pPr>
          </a:lstStyle>
          <a:p>
            <a:pPr lvl="0"/>
            <a:r>
              <a:rPr lang="en-GB" noProof="0" dirty="0"/>
              <a:t>Click to add SmartArt graphic</a:t>
            </a:r>
            <a:endParaRPr lang="en-US" noProof="0" dirty="0"/>
          </a:p>
        </p:txBody>
      </p:sp>
      <p:sp>
        <p:nvSpPr>
          <p:cNvPr id="8" name="Title 8"/>
          <p:cNvSpPr>
            <a:spLocks noGrp="1"/>
          </p:cNvSpPr>
          <p:nvPr>
            <p:ph type="title" hasCustomPrompt="1"/>
          </p:nvPr>
        </p:nvSpPr>
        <p:spPr>
          <a:xfrm>
            <a:off x="345440" y="792702"/>
            <a:ext cx="8229600" cy="482521"/>
          </a:xfrm>
          <a:prstGeom prst="rect">
            <a:avLst/>
          </a:prstGeom>
          <a:ln>
            <a:noFill/>
          </a:ln>
        </p:spPr>
        <p:txBody>
          <a:bodyPr vert="horz" anchor="ctr" anchorCtr="0"/>
          <a:lstStyle>
            <a:lvl1pPr>
              <a:defRPr sz="2200" b="0">
                <a:solidFill>
                  <a:srgbClr val="FFFFFF"/>
                </a:solidFill>
                <a:latin typeface="Arial"/>
                <a:cs typeface="Arial"/>
              </a:defRPr>
            </a:lvl1pPr>
          </a:lstStyle>
          <a:p>
            <a:r>
              <a:rPr lang="en-GB" dirty="0"/>
              <a:t>Click to edit master title style</a:t>
            </a:r>
            <a:endParaRPr lang="en-US" dirty="0"/>
          </a:p>
        </p:txBody>
      </p:sp>
    </p:spTree>
    <p:extLst>
      <p:ext uri="{BB962C8B-B14F-4D97-AF65-F5344CB8AC3E}">
        <p14:creationId xmlns:p14="http://schemas.microsoft.com/office/powerpoint/2010/main" val="119196763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Diagram Content Page Purple">
    <p:spTree>
      <p:nvGrpSpPr>
        <p:cNvPr id="1" name=""/>
        <p:cNvGrpSpPr/>
        <p:nvPr/>
      </p:nvGrpSpPr>
      <p:grpSpPr>
        <a:xfrm>
          <a:off x="0" y="0"/>
          <a:ext cx="0" cy="0"/>
          <a:chOff x="0" y="0"/>
          <a:chExt cx="0" cy="0"/>
        </a:xfrm>
      </p:grpSpPr>
      <p:sp>
        <p:nvSpPr>
          <p:cNvPr id="5" name="Rectangle 4"/>
          <p:cNvSpPr/>
          <p:nvPr userDrawn="1"/>
        </p:nvSpPr>
        <p:spPr>
          <a:xfrm>
            <a:off x="0" y="767799"/>
            <a:ext cx="9144000" cy="576699"/>
          </a:xfrm>
          <a:prstGeom prst="rect">
            <a:avLst/>
          </a:prstGeom>
          <a:gradFill flip="none" rotWithShape="1">
            <a:gsLst>
              <a:gs pos="0">
                <a:srgbClr val="330033"/>
              </a:gs>
              <a:gs pos="34000">
                <a:srgbClr val="4B004B"/>
              </a:gs>
            </a:gsLst>
            <a:lin ang="54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SmartArt Placeholder 6"/>
          <p:cNvSpPr>
            <a:spLocks noGrp="1"/>
          </p:cNvSpPr>
          <p:nvPr>
            <p:ph type="dgm" sz="quarter" idx="10" hasCustomPrompt="1"/>
          </p:nvPr>
        </p:nvSpPr>
        <p:spPr>
          <a:xfrm>
            <a:off x="345440" y="1496769"/>
            <a:ext cx="8229600" cy="3386509"/>
          </a:xfrm>
          <a:prstGeom prst="rect">
            <a:avLst/>
          </a:prstGeom>
        </p:spPr>
        <p:txBody>
          <a:bodyPr vert="horz"/>
          <a:lstStyle>
            <a:lvl1pPr marL="342900" indent="-342900">
              <a:buClr>
                <a:srgbClr val="660066"/>
              </a:buClr>
              <a:buFont typeface="Arial"/>
              <a:buChar char="•"/>
              <a:defRPr sz="2000" baseline="0">
                <a:solidFill>
                  <a:srgbClr val="404040"/>
                </a:solidFill>
              </a:defRPr>
            </a:lvl1pPr>
          </a:lstStyle>
          <a:p>
            <a:pPr lvl="0"/>
            <a:r>
              <a:rPr lang="en-GB" noProof="0" dirty="0"/>
              <a:t>Click to add SmartArt graphic</a:t>
            </a:r>
            <a:endParaRPr lang="en-US" noProof="0" dirty="0"/>
          </a:p>
        </p:txBody>
      </p:sp>
      <p:sp>
        <p:nvSpPr>
          <p:cNvPr id="8" name="Title 8"/>
          <p:cNvSpPr>
            <a:spLocks noGrp="1"/>
          </p:cNvSpPr>
          <p:nvPr>
            <p:ph type="title" hasCustomPrompt="1"/>
          </p:nvPr>
        </p:nvSpPr>
        <p:spPr>
          <a:xfrm>
            <a:off x="345440" y="792702"/>
            <a:ext cx="8229600" cy="482521"/>
          </a:xfrm>
          <a:prstGeom prst="rect">
            <a:avLst/>
          </a:prstGeom>
          <a:ln>
            <a:noFill/>
          </a:ln>
        </p:spPr>
        <p:txBody>
          <a:bodyPr vert="horz" anchor="ctr" anchorCtr="0"/>
          <a:lstStyle>
            <a:lvl1pPr>
              <a:defRPr sz="2200" b="0">
                <a:solidFill>
                  <a:srgbClr val="FFFFFF"/>
                </a:solidFill>
                <a:latin typeface="Arial"/>
                <a:cs typeface="Arial"/>
              </a:defRPr>
            </a:lvl1pPr>
          </a:lstStyle>
          <a:p>
            <a:r>
              <a:rPr lang="en-GB" dirty="0"/>
              <a:t>Click to edit master title style</a:t>
            </a:r>
            <a:endParaRPr lang="en-US" dirty="0"/>
          </a:p>
        </p:txBody>
      </p:sp>
    </p:spTree>
    <p:extLst>
      <p:ext uri="{BB962C8B-B14F-4D97-AF65-F5344CB8AC3E}">
        <p14:creationId xmlns:p14="http://schemas.microsoft.com/office/powerpoint/2010/main" val="119196763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Diagram Content Page Green">
    <p:spTree>
      <p:nvGrpSpPr>
        <p:cNvPr id="1" name=""/>
        <p:cNvGrpSpPr/>
        <p:nvPr/>
      </p:nvGrpSpPr>
      <p:grpSpPr>
        <a:xfrm>
          <a:off x="0" y="0"/>
          <a:ext cx="0" cy="0"/>
          <a:chOff x="0" y="0"/>
          <a:chExt cx="0" cy="0"/>
        </a:xfrm>
      </p:grpSpPr>
      <p:sp>
        <p:nvSpPr>
          <p:cNvPr id="5" name="Rectangle 4"/>
          <p:cNvSpPr/>
          <p:nvPr userDrawn="1"/>
        </p:nvSpPr>
        <p:spPr>
          <a:xfrm>
            <a:off x="0" y="767799"/>
            <a:ext cx="9144000" cy="576699"/>
          </a:xfrm>
          <a:prstGeom prst="rect">
            <a:avLst/>
          </a:prstGeom>
          <a:gradFill flip="none" rotWithShape="1">
            <a:gsLst>
              <a:gs pos="0">
                <a:srgbClr val="649B28"/>
              </a:gs>
              <a:gs pos="34000">
                <a:srgbClr val="75B52F"/>
              </a:gs>
            </a:gsLst>
            <a:lin ang="54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SmartArt Placeholder 6"/>
          <p:cNvSpPr>
            <a:spLocks noGrp="1"/>
          </p:cNvSpPr>
          <p:nvPr>
            <p:ph type="dgm" sz="quarter" idx="10" hasCustomPrompt="1"/>
          </p:nvPr>
        </p:nvSpPr>
        <p:spPr>
          <a:xfrm>
            <a:off x="345440" y="1496769"/>
            <a:ext cx="8229600" cy="3386509"/>
          </a:xfrm>
          <a:prstGeom prst="rect">
            <a:avLst/>
          </a:prstGeom>
        </p:spPr>
        <p:txBody>
          <a:bodyPr vert="horz"/>
          <a:lstStyle>
            <a:lvl1pPr marL="342900" indent="-342900">
              <a:buClr>
                <a:srgbClr val="75B52F"/>
              </a:buClr>
              <a:buFont typeface="Arial"/>
              <a:buChar char="•"/>
              <a:defRPr sz="2000" baseline="0">
                <a:solidFill>
                  <a:srgbClr val="404040"/>
                </a:solidFill>
              </a:defRPr>
            </a:lvl1pPr>
          </a:lstStyle>
          <a:p>
            <a:pPr lvl="0"/>
            <a:r>
              <a:rPr lang="en-GB" noProof="0" dirty="0"/>
              <a:t>Click to add SmartArt graphic</a:t>
            </a:r>
            <a:endParaRPr lang="en-US" noProof="0" dirty="0"/>
          </a:p>
        </p:txBody>
      </p:sp>
      <p:sp>
        <p:nvSpPr>
          <p:cNvPr id="8" name="Title 8"/>
          <p:cNvSpPr>
            <a:spLocks noGrp="1"/>
          </p:cNvSpPr>
          <p:nvPr>
            <p:ph type="title" hasCustomPrompt="1"/>
          </p:nvPr>
        </p:nvSpPr>
        <p:spPr>
          <a:xfrm>
            <a:off x="345440" y="792702"/>
            <a:ext cx="8229600" cy="482521"/>
          </a:xfrm>
          <a:prstGeom prst="rect">
            <a:avLst/>
          </a:prstGeom>
          <a:ln>
            <a:noFill/>
          </a:ln>
        </p:spPr>
        <p:txBody>
          <a:bodyPr vert="horz" anchor="ctr" anchorCtr="0"/>
          <a:lstStyle>
            <a:lvl1pPr>
              <a:defRPr sz="2200" b="0">
                <a:solidFill>
                  <a:srgbClr val="FFFFFF"/>
                </a:solidFill>
                <a:latin typeface="Arial"/>
                <a:cs typeface="Arial"/>
              </a:defRPr>
            </a:lvl1pPr>
          </a:lstStyle>
          <a:p>
            <a:r>
              <a:rPr lang="en-GB" dirty="0"/>
              <a:t>Click to edit master title style</a:t>
            </a:r>
            <a:endParaRPr lang="en-US" dirty="0"/>
          </a:p>
        </p:txBody>
      </p:sp>
    </p:spTree>
    <p:extLst>
      <p:ext uri="{BB962C8B-B14F-4D97-AF65-F5344CB8AC3E}">
        <p14:creationId xmlns:p14="http://schemas.microsoft.com/office/powerpoint/2010/main" val="119196763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Diagram Content Page Cerise">
    <p:spTree>
      <p:nvGrpSpPr>
        <p:cNvPr id="1" name=""/>
        <p:cNvGrpSpPr/>
        <p:nvPr/>
      </p:nvGrpSpPr>
      <p:grpSpPr>
        <a:xfrm>
          <a:off x="0" y="0"/>
          <a:ext cx="0" cy="0"/>
          <a:chOff x="0" y="0"/>
          <a:chExt cx="0" cy="0"/>
        </a:xfrm>
      </p:grpSpPr>
      <p:sp>
        <p:nvSpPr>
          <p:cNvPr id="7" name="SmartArt Placeholder 6"/>
          <p:cNvSpPr>
            <a:spLocks noGrp="1"/>
          </p:cNvSpPr>
          <p:nvPr>
            <p:ph type="dgm" sz="quarter" idx="10" hasCustomPrompt="1"/>
          </p:nvPr>
        </p:nvSpPr>
        <p:spPr>
          <a:xfrm>
            <a:off x="345440" y="1496769"/>
            <a:ext cx="8229600" cy="3386509"/>
          </a:xfrm>
          <a:prstGeom prst="rect">
            <a:avLst/>
          </a:prstGeom>
        </p:spPr>
        <p:txBody>
          <a:bodyPr vert="horz"/>
          <a:lstStyle>
            <a:lvl1pPr marL="342900" indent="-342900">
              <a:buClr>
                <a:srgbClr val="99006B"/>
              </a:buClr>
              <a:buFont typeface="Arial"/>
              <a:buChar char="•"/>
              <a:defRPr sz="2000" baseline="0">
                <a:solidFill>
                  <a:srgbClr val="404040"/>
                </a:solidFill>
              </a:defRPr>
            </a:lvl1pPr>
          </a:lstStyle>
          <a:p>
            <a:pPr lvl="0"/>
            <a:r>
              <a:rPr lang="en-GB" noProof="0" dirty="0"/>
              <a:t>Click to add SmartArt graphic</a:t>
            </a:r>
            <a:endParaRPr lang="en-US" noProof="0" dirty="0"/>
          </a:p>
        </p:txBody>
      </p:sp>
      <p:sp>
        <p:nvSpPr>
          <p:cNvPr id="6" name="Rectangle 5"/>
          <p:cNvSpPr/>
          <p:nvPr userDrawn="1"/>
        </p:nvSpPr>
        <p:spPr>
          <a:xfrm>
            <a:off x="0" y="767799"/>
            <a:ext cx="9144000" cy="576699"/>
          </a:xfrm>
          <a:prstGeom prst="rect">
            <a:avLst/>
          </a:prstGeom>
          <a:gradFill flip="none" rotWithShape="1">
            <a:gsLst>
              <a:gs pos="0">
                <a:srgbClr val="800059"/>
              </a:gs>
              <a:gs pos="34000">
                <a:srgbClr val="99006B"/>
              </a:gs>
            </a:gsLst>
            <a:lin ang="54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Title 8"/>
          <p:cNvSpPr>
            <a:spLocks noGrp="1"/>
          </p:cNvSpPr>
          <p:nvPr>
            <p:ph type="title" hasCustomPrompt="1"/>
          </p:nvPr>
        </p:nvSpPr>
        <p:spPr>
          <a:xfrm>
            <a:off x="345440" y="792702"/>
            <a:ext cx="8229600" cy="482521"/>
          </a:xfrm>
          <a:prstGeom prst="rect">
            <a:avLst/>
          </a:prstGeom>
          <a:ln>
            <a:noFill/>
          </a:ln>
        </p:spPr>
        <p:txBody>
          <a:bodyPr vert="horz" anchor="ctr" anchorCtr="0"/>
          <a:lstStyle>
            <a:lvl1pPr>
              <a:defRPr sz="2200" b="0">
                <a:solidFill>
                  <a:srgbClr val="FFFFFF"/>
                </a:solidFill>
                <a:latin typeface="Arial"/>
                <a:cs typeface="Arial"/>
              </a:defRPr>
            </a:lvl1pPr>
          </a:lstStyle>
          <a:p>
            <a:r>
              <a:rPr lang="en-GB" dirty="0"/>
              <a:t>Click to edit master title style</a:t>
            </a:r>
            <a:endParaRPr lang="en-US" dirty="0"/>
          </a:p>
        </p:txBody>
      </p:sp>
    </p:spTree>
    <p:extLst>
      <p:ext uri="{BB962C8B-B14F-4D97-AF65-F5344CB8AC3E}">
        <p14:creationId xmlns:p14="http://schemas.microsoft.com/office/powerpoint/2010/main" val="1191967632"/>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Diagram Content Page Yellow">
    <p:spTree>
      <p:nvGrpSpPr>
        <p:cNvPr id="1" name=""/>
        <p:cNvGrpSpPr/>
        <p:nvPr/>
      </p:nvGrpSpPr>
      <p:grpSpPr>
        <a:xfrm>
          <a:off x="0" y="0"/>
          <a:ext cx="0" cy="0"/>
          <a:chOff x="0" y="0"/>
          <a:chExt cx="0" cy="0"/>
        </a:xfrm>
      </p:grpSpPr>
      <p:sp>
        <p:nvSpPr>
          <p:cNvPr id="5" name="Rectangle 4"/>
          <p:cNvSpPr/>
          <p:nvPr userDrawn="1"/>
        </p:nvSpPr>
        <p:spPr>
          <a:xfrm>
            <a:off x="0" y="767799"/>
            <a:ext cx="9144000" cy="576699"/>
          </a:xfrm>
          <a:prstGeom prst="rect">
            <a:avLst/>
          </a:prstGeom>
          <a:gradFill flip="none" rotWithShape="1">
            <a:gsLst>
              <a:gs pos="0">
                <a:srgbClr val="CCAD21"/>
              </a:gs>
              <a:gs pos="34000">
                <a:srgbClr val="E3C227"/>
              </a:gs>
            </a:gsLst>
            <a:lin ang="54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SmartArt Placeholder 6"/>
          <p:cNvSpPr>
            <a:spLocks noGrp="1"/>
          </p:cNvSpPr>
          <p:nvPr>
            <p:ph type="dgm" sz="quarter" idx="10" hasCustomPrompt="1"/>
          </p:nvPr>
        </p:nvSpPr>
        <p:spPr>
          <a:xfrm>
            <a:off x="345440" y="1496769"/>
            <a:ext cx="8229600" cy="3386509"/>
          </a:xfrm>
          <a:prstGeom prst="rect">
            <a:avLst/>
          </a:prstGeom>
        </p:spPr>
        <p:txBody>
          <a:bodyPr vert="horz"/>
          <a:lstStyle>
            <a:lvl1pPr marL="342900" indent="-342900">
              <a:buClr>
                <a:srgbClr val="E3C227"/>
              </a:buClr>
              <a:buFont typeface="Arial"/>
              <a:buChar char="•"/>
              <a:defRPr sz="2000" baseline="0">
                <a:solidFill>
                  <a:srgbClr val="404040"/>
                </a:solidFill>
              </a:defRPr>
            </a:lvl1pPr>
          </a:lstStyle>
          <a:p>
            <a:pPr lvl="0"/>
            <a:r>
              <a:rPr lang="en-GB" noProof="0" dirty="0"/>
              <a:t>Click to add SmartArt graphic</a:t>
            </a:r>
            <a:endParaRPr lang="en-US" noProof="0" dirty="0"/>
          </a:p>
        </p:txBody>
      </p:sp>
      <p:sp>
        <p:nvSpPr>
          <p:cNvPr id="8" name="Title 8"/>
          <p:cNvSpPr>
            <a:spLocks noGrp="1"/>
          </p:cNvSpPr>
          <p:nvPr>
            <p:ph type="title" hasCustomPrompt="1"/>
          </p:nvPr>
        </p:nvSpPr>
        <p:spPr>
          <a:xfrm>
            <a:off x="345440" y="792702"/>
            <a:ext cx="8229600" cy="482521"/>
          </a:xfrm>
          <a:prstGeom prst="rect">
            <a:avLst/>
          </a:prstGeom>
          <a:ln>
            <a:noFill/>
          </a:ln>
        </p:spPr>
        <p:txBody>
          <a:bodyPr vert="horz" anchor="ctr" anchorCtr="0"/>
          <a:lstStyle>
            <a:lvl1pPr>
              <a:defRPr sz="2200" b="0">
                <a:solidFill>
                  <a:schemeClr val="tx1">
                    <a:lumMod val="95000"/>
                    <a:lumOff val="5000"/>
                  </a:schemeClr>
                </a:solidFill>
                <a:latin typeface="Arial"/>
                <a:cs typeface="Arial"/>
              </a:defRPr>
            </a:lvl1pPr>
          </a:lstStyle>
          <a:p>
            <a:r>
              <a:rPr lang="en-GB" dirty="0"/>
              <a:t>Click to edit master title style</a:t>
            </a:r>
            <a:endParaRPr lang="en-US" dirty="0"/>
          </a:p>
        </p:txBody>
      </p:sp>
    </p:spTree>
    <p:extLst>
      <p:ext uri="{BB962C8B-B14F-4D97-AF65-F5344CB8AC3E}">
        <p14:creationId xmlns:p14="http://schemas.microsoft.com/office/powerpoint/2010/main" val="119196763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Chart Content Page Red">
    <p:spTree>
      <p:nvGrpSpPr>
        <p:cNvPr id="1" name=""/>
        <p:cNvGrpSpPr/>
        <p:nvPr/>
      </p:nvGrpSpPr>
      <p:grpSpPr>
        <a:xfrm>
          <a:off x="0" y="0"/>
          <a:ext cx="0" cy="0"/>
          <a:chOff x="0" y="0"/>
          <a:chExt cx="0" cy="0"/>
        </a:xfrm>
      </p:grpSpPr>
      <p:sp>
        <p:nvSpPr>
          <p:cNvPr id="9" name="Rectangle 8"/>
          <p:cNvSpPr/>
          <p:nvPr userDrawn="1"/>
        </p:nvSpPr>
        <p:spPr>
          <a:xfrm>
            <a:off x="0" y="767799"/>
            <a:ext cx="9144000" cy="576699"/>
          </a:xfrm>
          <a:prstGeom prst="rect">
            <a:avLst/>
          </a:prstGeom>
          <a:gradFill flip="none" rotWithShape="1">
            <a:gsLst>
              <a:gs pos="0">
                <a:srgbClr val="A11B29"/>
              </a:gs>
              <a:gs pos="34000">
                <a:srgbClr val="C02030"/>
              </a:gs>
            </a:gsLst>
            <a:lin ang="54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Chart Placeholder 3"/>
          <p:cNvSpPr>
            <a:spLocks noGrp="1"/>
          </p:cNvSpPr>
          <p:nvPr>
            <p:ph type="chart" sz="quarter" idx="10" hasCustomPrompt="1"/>
          </p:nvPr>
        </p:nvSpPr>
        <p:spPr>
          <a:xfrm>
            <a:off x="345440" y="1496769"/>
            <a:ext cx="8229600" cy="3415053"/>
          </a:xfrm>
          <a:prstGeom prst="rect">
            <a:avLst/>
          </a:prstGeom>
        </p:spPr>
        <p:txBody>
          <a:bodyPr vert="horz"/>
          <a:lstStyle>
            <a:lvl1pPr marL="342900" indent="-342900">
              <a:buClr>
                <a:srgbClr val="C02030"/>
              </a:buClr>
              <a:buFont typeface="Arial"/>
              <a:buChar char="•"/>
              <a:defRPr sz="2000" baseline="0">
                <a:solidFill>
                  <a:srgbClr val="404040"/>
                </a:solidFill>
              </a:defRPr>
            </a:lvl1pPr>
          </a:lstStyle>
          <a:p>
            <a:pPr lvl="0"/>
            <a:r>
              <a:rPr lang="en-GB" noProof="0" dirty="0"/>
              <a:t>Click to add chart</a:t>
            </a:r>
            <a:endParaRPr lang="en-US" noProof="0" dirty="0"/>
          </a:p>
        </p:txBody>
      </p:sp>
      <p:sp>
        <p:nvSpPr>
          <p:cNvPr id="8" name="Title 8"/>
          <p:cNvSpPr>
            <a:spLocks noGrp="1"/>
          </p:cNvSpPr>
          <p:nvPr>
            <p:ph type="title" hasCustomPrompt="1"/>
          </p:nvPr>
        </p:nvSpPr>
        <p:spPr>
          <a:xfrm>
            <a:off x="345440" y="792702"/>
            <a:ext cx="8229600" cy="482521"/>
          </a:xfrm>
          <a:prstGeom prst="rect">
            <a:avLst/>
          </a:prstGeom>
          <a:ln>
            <a:noFill/>
          </a:ln>
        </p:spPr>
        <p:txBody>
          <a:bodyPr vert="horz" anchor="ctr" anchorCtr="0"/>
          <a:lstStyle>
            <a:lvl1pPr>
              <a:defRPr sz="2200" b="0">
                <a:solidFill>
                  <a:srgbClr val="FFFFFF"/>
                </a:solidFill>
                <a:latin typeface="Arial"/>
                <a:cs typeface="Arial"/>
              </a:defRPr>
            </a:lvl1pPr>
          </a:lstStyle>
          <a:p>
            <a:r>
              <a:rPr lang="en-GB" dirty="0"/>
              <a:t>Click to edit master title style</a:t>
            </a:r>
            <a:endParaRPr lang="en-US" dirty="0"/>
          </a:p>
        </p:txBody>
      </p:sp>
    </p:spTree>
    <p:extLst>
      <p:ext uri="{BB962C8B-B14F-4D97-AF65-F5344CB8AC3E}">
        <p14:creationId xmlns:p14="http://schemas.microsoft.com/office/powerpoint/2010/main" val="784933845"/>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Chart Content Page Orange">
    <p:spTree>
      <p:nvGrpSpPr>
        <p:cNvPr id="1" name=""/>
        <p:cNvGrpSpPr/>
        <p:nvPr/>
      </p:nvGrpSpPr>
      <p:grpSpPr>
        <a:xfrm>
          <a:off x="0" y="0"/>
          <a:ext cx="0" cy="0"/>
          <a:chOff x="0" y="0"/>
          <a:chExt cx="0" cy="0"/>
        </a:xfrm>
      </p:grpSpPr>
      <p:sp>
        <p:nvSpPr>
          <p:cNvPr id="5" name="Rectangle 4"/>
          <p:cNvSpPr/>
          <p:nvPr userDrawn="1"/>
        </p:nvSpPr>
        <p:spPr>
          <a:xfrm>
            <a:off x="0" y="767799"/>
            <a:ext cx="9144000" cy="576699"/>
          </a:xfrm>
          <a:prstGeom prst="rect">
            <a:avLst/>
          </a:prstGeom>
          <a:gradFill flip="none" rotWithShape="1">
            <a:gsLst>
              <a:gs pos="0">
                <a:srgbClr val="B47319"/>
              </a:gs>
              <a:gs pos="34000">
                <a:srgbClr val="CE831B"/>
              </a:gs>
            </a:gsLst>
            <a:lin ang="54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Chart Placeholder 3"/>
          <p:cNvSpPr>
            <a:spLocks noGrp="1"/>
          </p:cNvSpPr>
          <p:nvPr>
            <p:ph type="chart" sz="quarter" idx="10" hasCustomPrompt="1"/>
          </p:nvPr>
        </p:nvSpPr>
        <p:spPr>
          <a:xfrm>
            <a:off x="345440" y="1496769"/>
            <a:ext cx="8229600" cy="3415053"/>
          </a:xfrm>
          <a:prstGeom prst="rect">
            <a:avLst/>
          </a:prstGeom>
        </p:spPr>
        <p:txBody>
          <a:bodyPr vert="horz"/>
          <a:lstStyle>
            <a:lvl1pPr marL="342900" indent="-342900">
              <a:buClr>
                <a:srgbClr val="CD831A"/>
              </a:buClr>
              <a:buFont typeface="Arial"/>
              <a:buChar char="•"/>
              <a:defRPr sz="2000" baseline="0">
                <a:solidFill>
                  <a:srgbClr val="404040"/>
                </a:solidFill>
              </a:defRPr>
            </a:lvl1pPr>
          </a:lstStyle>
          <a:p>
            <a:pPr lvl="0"/>
            <a:r>
              <a:rPr lang="en-GB" noProof="0" dirty="0"/>
              <a:t>Click to add chart</a:t>
            </a:r>
            <a:endParaRPr lang="en-US" noProof="0" dirty="0"/>
          </a:p>
        </p:txBody>
      </p:sp>
      <p:sp>
        <p:nvSpPr>
          <p:cNvPr id="8" name="Title 8"/>
          <p:cNvSpPr>
            <a:spLocks noGrp="1"/>
          </p:cNvSpPr>
          <p:nvPr>
            <p:ph type="title" hasCustomPrompt="1"/>
          </p:nvPr>
        </p:nvSpPr>
        <p:spPr>
          <a:xfrm>
            <a:off x="345440" y="792702"/>
            <a:ext cx="8229600" cy="482521"/>
          </a:xfrm>
          <a:prstGeom prst="rect">
            <a:avLst/>
          </a:prstGeom>
          <a:ln>
            <a:noFill/>
          </a:ln>
        </p:spPr>
        <p:txBody>
          <a:bodyPr vert="horz" anchor="ctr" anchorCtr="0"/>
          <a:lstStyle>
            <a:lvl1pPr>
              <a:defRPr sz="2200" b="0">
                <a:solidFill>
                  <a:schemeClr val="tx1">
                    <a:lumMod val="85000"/>
                    <a:lumOff val="15000"/>
                  </a:schemeClr>
                </a:solidFill>
                <a:latin typeface="Arial"/>
                <a:cs typeface="Arial"/>
              </a:defRPr>
            </a:lvl1pPr>
          </a:lstStyle>
          <a:p>
            <a:r>
              <a:rPr lang="en-GB" dirty="0"/>
              <a:t>Click to edit master title style</a:t>
            </a:r>
            <a:endParaRPr lang="en-US" dirty="0"/>
          </a:p>
        </p:txBody>
      </p:sp>
    </p:spTree>
    <p:extLst>
      <p:ext uri="{BB962C8B-B14F-4D97-AF65-F5344CB8AC3E}">
        <p14:creationId xmlns:p14="http://schemas.microsoft.com/office/powerpoint/2010/main" val="16168645"/>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Chart Content Page Blue">
    <p:spTree>
      <p:nvGrpSpPr>
        <p:cNvPr id="1" name=""/>
        <p:cNvGrpSpPr/>
        <p:nvPr/>
      </p:nvGrpSpPr>
      <p:grpSpPr>
        <a:xfrm>
          <a:off x="0" y="0"/>
          <a:ext cx="0" cy="0"/>
          <a:chOff x="0" y="0"/>
          <a:chExt cx="0" cy="0"/>
        </a:xfrm>
      </p:grpSpPr>
      <p:sp>
        <p:nvSpPr>
          <p:cNvPr id="5" name="Rectangle 4"/>
          <p:cNvSpPr/>
          <p:nvPr userDrawn="1"/>
        </p:nvSpPr>
        <p:spPr>
          <a:xfrm>
            <a:off x="0" y="767799"/>
            <a:ext cx="9144000" cy="576699"/>
          </a:xfrm>
          <a:prstGeom prst="rect">
            <a:avLst/>
          </a:prstGeom>
          <a:gradFill flip="none" rotWithShape="1">
            <a:gsLst>
              <a:gs pos="0">
                <a:srgbClr val="24779F"/>
              </a:gs>
              <a:gs pos="34000">
                <a:srgbClr val="2A88B4"/>
              </a:gs>
            </a:gsLst>
            <a:lin ang="54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Chart Placeholder 3"/>
          <p:cNvSpPr>
            <a:spLocks noGrp="1"/>
          </p:cNvSpPr>
          <p:nvPr>
            <p:ph type="chart" sz="quarter" idx="10" hasCustomPrompt="1"/>
          </p:nvPr>
        </p:nvSpPr>
        <p:spPr>
          <a:xfrm>
            <a:off x="345440" y="1496769"/>
            <a:ext cx="8229600" cy="3415053"/>
          </a:xfrm>
          <a:prstGeom prst="rect">
            <a:avLst/>
          </a:prstGeom>
        </p:spPr>
        <p:txBody>
          <a:bodyPr vert="horz"/>
          <a:lstStyle>
            <a:lvl1pPr marL="342900" indent="-342900">
              <a:buClr>
                <a:srgbClr val="2A89B4"/>
              </a:buClr>
              <a:buFont typeface="Arial"/>
              <a:buChar char="•"/>
              <a:defRPr sz="2000" baseline="0">
                <a:solidFill>
                  <a:srgbClr val="404040"/>
                </a:solidFill>
              </a:defRPr>
            </a:lvl1pPr>
          </a:lstStyle>
          <a:p>
            <a:pPr lvl="0"/>
            <a:r>
              <a:rPr lang="en-GB" noProof="0" dirty="0"/>
              <a:t>Click to add chart</a:t>
            </a:r>
            <a:endParaRPr lang="en-US" noProof="0" dirty="0"/>
          </a:p>
        </p:txBody>
      </p:sp>
      <p:sp>
        <p:nvSpPr>
          <p:cNvPr id="8" name="Title 8"/>
          <p:cNvSpPr>
            <a:spLocks noGrp="1"/>
          </p:cNvSpPr>
          <p:nvPr>
            <p:ph type="title" hasCustomPrompt="1"/>
          </p:nvPr>
        </p:nvSpPr>
        <p:spPr>
          <a:xfrm>
            <a:off x="345440" y="792702"/>
            <a:ext cx="8229600" cy="482521"/>
          </a:xfrm>
          <a:prstGeom prst="rect">
            <a:avLst/>
          </a:prstGeom>
          <a:ln>
            <a:noFill/>
          </a:ln>
        </p:spPr>
        <p:txBody>
          <a:bodyPr vert="horz" anchor="ctr" anchorCtr="0"/>
          <a:lstStyle>
            <a:lvl1pPr>
              <a:defRPr sz="2200" b="0">
                <a:solidFill>
                  <a:schemeClr val="tx1">
                    <a:lumMod val="85000"/>
                    <a:lumOff val="15000"/>
                  </a:schemeClr>
                </a:solidFill>
                <a:latin typeface="Arial"/>
                <a:cs typeface="Arial"/>
              </a:defRPr>
            </a:lvl1pPr>
          </a:lstStyle>
          <a:p>
            <a:r>
              <a:rPr lang="en-GB" dirty="0"/>
              <a:t>Click to edit master title style</a:t>
            </a:r>
            <a:endParaRPr lang="en-US" dirty="0"/>
          </a:p>
        </p:txBody>
      </p:sp>
    </p:spTree>
    <p:extLst>
      <p:ext uri="{BB962C8B-B14F-4D97-AF65-F5344CB8AC3E}">
        <p14:creationId xmlns:p14="http://schemas.microsoft.com/office/powerpoint/2010/main" val="16168645"/>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Chart Content Page Purple">
    <p:spTree>
      <p:nvGrpSpPr>
        <p:cNvPr id="1" name=""/>
        <p:cNvGrpSpPr/>
        <p:nvPr/>
      </p:nvGrpSpPr>
      <p:grpSpPr>
        <a:xfrm>
          <a:off x="0" y="0"/>
          <a:ext cx="0" cy="0"/>
          <a:chOff x="0" y="0"/>
          <a:chExt cx="0" cy="0"/>
        </a:xfrm>
      </p:grpSpPr>
      <p:sp>
        <p:nvSpPr>
          <p:cNvPr id="5" name="Rectangle 4"/>
          <p:cNvSpPr/>
          <p:nvPr userDrawn="1"/>
        </p:nvSpPr>
        <p:spPr>
          <a:xfrm>
            <a:off x="0" y="767799"/>
            <a:ext cx="9144000" cy="576699"/>
          </a:xfrm>
          <a:prstGeom prst="rect">
            <a:avLst/>
          </a:prstGeom>
          <a:gradFill flip="none" rotWithShape="1">
            <a:gsLst>
              <a:gs pos="0">
                <a:srgbClr val="330033"/>
              </a:gs>
              <a:gs pos="34000">
                <a:srgbClr val="4B004B"/>
              </a:gs>
            </a:gsLst>
            <a:lin ang="54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Chart Placeholder 3"/>
          <p:cNvSpPr>
            <a:spLocks noGrp="1"/>
          </p:cNvSpPr>
          <p:nvPr>
            <p:ph type="chart" sz="quarter" idx="10" hasCustomPrompt="1"/>
          </p:nvPr>
        </p:nvSpPr>
        <p:spPr>
          <a:xfrm>
            <a:off x="345440" y="1496769"/>
            <a:ext cx="8229600" cy="3415053"/>
          </a:xfrm>
          <a:prstGeom prst="rect">
            <a:avLst/>
          </a:prstGeom>
        </p:spPr>
        <p:txBody>
          <a:bodyPr vert="horz"/>
          <a:lstStyle>
            <a:lvl1pPr marL="342900" indent="-342900">
              <a:buClr>
                <a:srgbClr val="660066"/>
              </a:buClr>
              <a:buFont typeface="Arial"/>
              <a:buChar char="•"/>
              <a:defRPr sz="2000" baseline="0">
                <a:solidFill>
                  <a:srgbClr val="404040"/>
                </a:solidFill>
              </a:defRPr>
            </a:lvl1pPr>
          </a:lstStyle>
          <a:p>
            <a:pPr lvl="0"/>
            <a:r>
              <a:rPr lang="en-GB" noProof="0" dirty="0"/>
              <a:t>Click to add chart</a:t>
            </a:r>
            <a:endParaRPr lang="en-US" noProof="0" dirty="0"/>
          </a:p>
        </p:txBody>
      </p:sp>
      <p:sp>
        <p:nvSpPr>
          <p:cNvPr id="8" name="Title 8"/>
          <p:cNvSpPr>
            <a:spLocks noGrp="1"/>
          </p:cNvSpPr>
          <p:nvPr>
            <p:ph type="title" hasCustomPrompt="1"/>
          </p:nvPr>
        </p:nvSpPr>
        <p:spPr>
          <a:xfrm>
            <a:off x="345440" y="792702"/>
            <a:ext cx="8229600" cy="482521"/>
          </a:xfrm>
          <a:prstGeom prst="rect">
            <a:avLst/>
          </a:prstGeom>
          <a:ln>
            <a:noFill/>
          </a:ln>
        </p:spPr>
        <p:txBody>
          <a:bodyPr vert="horz" anchor="ctr" anchorCtr="0"/>
          <a:lstStyle>
            <a:lvl1pPr>
              <a:defRPr sz="2200" b="0">
                <a:solidFill>
                  <a:srgbClr val="FFFFFF"/>
                </a:solidFill>
                <a:latin typeface="Arial"/>
                <a:cs typeface="Arial"/>
              </a:defRPr>
            </a:lvl1pPr>
          </a:lstStyle>
          <a:p>
            <a:r>
              <a:rPr lang="en-GB" dirty="0"/>
              <a:t>Click to edit master title style</a:t>
            </a:r>
            <a:endParaRPr lang="en-US" dirty="0"/>
          </a:p>
        </p:txBody>
      </p:sp>
    </p:spTree>
    <p:extLst>
      <p:ext uri="{BB962C8B-B14F-4D97-AF65-F5344CB8AC3E}">
        <p14:creationId xmlns:p14="http://schemas.microsoft.com/office/powerpoint/2010/main" val="16168645"/>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Chart Content Page Green">
    <p:spTree>
      <p:nvGrpSpPr>
        <p:cNvPr id="1" name=""/>
        <p:cNvGrpSpPr/>
        <p:nvPr/>
      </p:nvGrpSpPr>
      <p:grpSpPr>
        <a:xfrm>
          <a:off x="0" y="0"/>
          <a:ext cx="0" cy="0"/>
          <a:chOff x="0" y="0"/>
          <a:chExt cx="0" cy="0"/>
        </a:xfrm>
      </p:grpSpPr>
      <p:sp>
        <p:nvSpPr>
          <p:cNvPr id="5" name="Rectangle 4"/>
          <p:cNvSpPr/>
          <p:nvPr userDrawn="1"/>
        </p:nvSpPr>
        <p:spPr>
          <a:xfrm>
            <a:off x="0" y="767799"/>
            <a:ext cx="9144000" cy="576699"/>
          </a:xfrm>
          <a:prstGeom prst="rect">
            <a:avLst/>
          </a:prstGeom>
          <a:gradFill flip="none" rotWithShape="1">
            <a:gsLst>
              <a:gs pos="0">
                <a:srgbClr val="649B28"/>
              </a:gs>
              <a:gs pos="34000">
                <a:srgbClr val="75B52F"/>
              </a:gs>
            </a:gsLst>
            <a:lin ang="54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Chart Placeholder 3"/>
          <p:cNvSpPr>
            <a:spLocks noGrp="1"/>
          </p:cNvSpPr>
          <p:nvPr>
            <p:ph type="chart" sz="quarter" idx="10" hasCustomPrompt="1"/>
          </p:nvPr>
        </p:nvSpPr>
        <p:spPr>
          <a:xfrm>
            <a:off x="345440" y="1496769"/>
            <a:ext cx="8229600" cy="3415053"/>
          </a:xfrm>
          <a:prstGeom prst="rect">
            <a:avLst/>
          </a:prstGeom>
        </p:spPr>
        <p:txBody>
          <a:bodyPr vert="horz"/>
          <a:lstStyle>
            <a:lvl1pPr marL="342900" indent="-342900">
              <a:buClr>
                <a:srgbClr val="75B52F"/>
              </a:buClr>
              <a:buFont typeface="Arial"/>
              <a:buChar char="•"/>
              <a:defRPr sz="2000" baseline="0">
                <a:solidFill>
                  <a:srgbClr val="404040"/>
                </a:solidFill>
              </a:defRPr>
            </a:lvl1pPr>
          </a:lstStyle>
          <a:p>
            <a:pPr lvl="0"/>
            <a:r>
              <a:rPr lang="en-GB" noProof="0" dirty="0"/>
              <a:t>Click to add chart</a:t>
            </a:r>
            <a:endParaRPr lang="en-US" noProof="0" dirty="0"/>
          </a:p>
        </p:txBody>
      </p:sp>
      <p:sp>
        <p:nvSpPr>
          <p:cNvPr id="8" name="Title 8"/>
          <p:cNvSpPr>
            <a:spLocks noGrp="1"/>
          </p:cNvSpPr>
          <p:nvPr>
            <p:ph type="title" hasCustomPrompt="1"/>
          </p:nvPr>
        </p:nvSpPr>
        <p:spPr>
          <a:xfrm>
            <a:off x="345440" y="792702"/>
            <a:ext cx="8229600" cy="482521"/>
          </a:xfrm>
          <a:prstGeom prst="rect">
            <a:avLst/>
          </a:prstGeom>
          <a:ln>
            <a:noFill/>
          </a:ln>
        </p:spPr>
        <p:txBody>
          <a:bodyPr vert="horz" anchor="ctr" anchorCtr="0"/>
          <a:lstStyle>
            <a:lvl1pPr>
              <a:defRPr sz="2200" b="0">
                <a:solidFill>
                  <a:srgbClr val="FFFFFF"/>
                </a:solidFill>
                <a:latin typeface="Arial"/>
                <a:cs typeface="Arial"/>
              </a:defRPr>
            </a:lvl1pPr>
          </a:lstStyle>
          <a:p>
            <a:r>
              <a:rPr lang="en-GB" dirty="0"/>
              <a:t>Click to edit master title style</a:t>
            </a:r>
            <a:endParaRPr lang="en-US" dirty="0"/>
          </a:p>
        </p:txBody>
      </p:sp>
    </p:spTree>
    <p:extLst>
      <p:ext uri="{BB962C8B-B14F-4D97-AF65-F5344CB8AC3E}">
        <p14:creationId xmlns:p14="http://schemas.microsoft.com/office/powerpoint/2010/main" val="161686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xt Content Page Blue">
    <p:spTree>
      <p:nvGrpSpPr>
        <p:cNvPr id="1" name=""/>
        <p:cNvGrpSpPr/>
        <p:nvPr/>
      </p:nvGrpSpPr>
      <p:grpSpPr>
        <a:xfrm>
          <a:off x="0" y="0"/>
          <a:ext cx="0" cy="0"/>
          <a:chOff x="0" y="0"/>
          <a:chExt cx="0" cy="0"/>
        </a:xfrm>
      </p:grpSpPr>
      <p:sp>
        <p:nvSpPr>
          <p:cNvPr id="5" name="Rectangle 4"/>
          <p:cNvSpPr/>
          <p:nvPr userDrawn="1"/>
        </p:nvSpPr>
        <p:spPr>
          <a:xfrm>
            <a:off x="0" y="767799"/>
            <a:ext cx="9144000" cy="576699"/>
          </a:xfrm>
          <a:prstGeom prst="rect">
            <a:avLst/>
          </a:prstGeom>
          <a:gradFill flip="none" rotWithShape="1">
            <a:gsLst>
              <a:gs pos="0">
                <a:srgbClr val="24779F"/>
              </a:gs>
              <a:gs pos="34000">
                <a:srgbClr val="2A88B4"/>
              </a:gs>
            </a:gsLst>
            <a:lin ang="54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hasCustomPrompt="1"/>
          </p:nvPr>
        </p:nvSpPr>
        <p:spPr>
          <a:xfrm>
            <a:off x="345440" y="1494179"/>
            <a:ext cx="8229600" cy="3245686"/>
          </a:xfrm>
          <a:prstGeom prst="rect">
            <a:avLst/>
          </a:prstGeom>
        </p:spPr>
        <p:txBody>
          <a:bodyPr/>
          <a:lstStyle>
            <a:lvl1pPr marL="342900" indent="-342900">
              <a:buClr>
                <a:srgbClr val="2A89B4"/>
              </a:buClr>
              <a:buFont typeface="Arial"/>
              <a:buChar char="•"/>
              <a:defRPr sz="2000">
                <a:solidFill>
                  <a:schemeClr val="tx1">
                    <a:lumMod val="75000"/>
                    <a:lumOff val="25000"/>
                  </a:schemeClr>
                </a:solidFill>
              </a:defRPr>
            </a:lvl1pPr>
            <a:lvl2pPr marL="742950" indent="-285750">
              <a:buClr>
                <a:srgbClr val="2A89B4"/>
              </a:buClr>
              <a:buFont typeface="Arial"/>
              <a:buChar char="–"/>
              <a:defRPr sz="1800">
                <a:solidFill>
                  <a:schemeClr val="tx1">
                    <a:lumMod val="75000"/>
                    <a:lumOff val="25000"/>
                  </a:schemeClr>
                </a:solidFill>
              </a:defRPr>
            </a:lvl2pPr>
            <a:lvl3pPr marL="1143000" indent="-228600">
              <a:buClr>
                <a:srgbClr val="2A89B4"/>
              </a:buClr>
              <a:buFont typeface="Arial"/>
              <a:buChar char="•"/>
              <a:defRPr sz="1600">
                <a:solidFill>
                  <a:schemeClr val="tx1">
                    <a:lumMod val="75000"/>
                    <a:lumOff val="25000"/>
                  </a:schemeClr>
                </a:solidFill>
              </a:defRPr>
            </a:lvl3pPr>
            <a:lvl4pPr marL="1600200" indent="-228600">
              <a:buClr>
                <a:srgbClr val="2A89B4"/>
              </a:buClr>
              <a:buFont typeface="Arial"/>
              <a:buChar char="–"/>
              <a:defRPr sz="1400">
                <a:solidFill>
                  <a:schemeClr val="tx1">
                    <a:lumMod val="75000"/>
                    <a:lumOff val="25000"/>
                  </a:schemeClr>
                </a:solidFill>
              </a:defRPr>
            </a:lvl4pPr>
            <a:lvl5pPr marL="2057400" indent="-228600">
              <a:buClr>
                <a:srgbClr val="2A89B4"/>
              </a:buClr>
              <a:buFont typeface="Arial"/>
              <a:buChar char="»"/>
              <a:defRPr sz="1200">
                <a:solidFill>
                  <a:schemeClr val="tx1">
                    <a:lumMod val="75000"/>
                    <a:lumOff val="25000"/>
                  </a:schemeClr>
                </a:solidFill>
              </a:defRPr>
            </a:lvl5pPr>
          </a:lstStyle>
          <a:p>
            <a:pPr lvl="0"/>
            <a:r>
              <a:rPr lang="en-GB" dirty="0"/>
              <a:t>Click to edit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8" name="Title 8"/>
          <p:cNvSpPr>
            <a:spLocks noGrp="1"/>
          </p:cNvSpPr>
          <p:nvPr>
            <p:ph type="title" hasCustomPrompt="1"/>
          </p:nvPr>
        </p:nvSpPr>
        <p:spPr>
          <a:xfrm>
            <a:off x="345440" y="792702"/>
            <a:ext cx="8229600" cy="482521"/>
          </a:xfrm>
          <a:prstGeom prst="rect">
            <a:avLst/>
          </a:prstGeom>
          <a:ln>
            <a:noFill/>
          </a:ln>
        </p:spPr>
        <p:txBody>
          <a:bodyPr vert="horz" anchor="ctr" anchorCtr="0"/>
          <a:lstStyle>
            <a:lvl1pPr>
              <a:defRPr sz="2200" b="0">
                <a:solidFill>
                  <a:srgbClr val="FFFFFF"/>
                </a:solidFill>
                <a:latin typeface="Arial"/>
                <a:cs typeface="Arial"/>
              </a:defRPr>
            </a:lvl1pPr>
          </a:lstStyle>
          <a:p>
            <a:r>
              <a:rPr lang="en-GB" dirty="0"/>
              <a:t>Click to edit master title style</a:t>
            </a:r>
            <a:endParaRPr lang="en-US" dirty="0"/>
          </a:p>
        </p:txBody>
      </p:sp>
      <p:sp>
        <p:nvSpPr>
          <p:cNvPr id="2" name="Slayt Numarası Yer Tutucusu 1">
            <a:extLst>
              <a:ext uri="{FF2B5EF4-FFF2-40B4-BE49-F238E27FC236}">
                <a16:creationId xmlns:a16="http://schemas.microsoft.com/office/drawing/2014/main" id="{12D3D0C5-C8A4-FCD5-B029-AAA9E829829C}"/>
              </a:ext>
            </a:extLst>
          </p:cNvPr>
          <p:cNvSpPr>
            <a:spLocks noGrp="1"/>
          </p:cNvSpPr>
          <p:nvPr>
            <p:ph type="sldNum" sz="quarter" idx="4"/>
          </p:nvPr>
        </p:nvSpPr>
        <p:spPr>
          <a:xfrm>
            <a:off x="35699" y="40846"/>
            <a:ext cx="452021"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3F229497-3B9E-406A-A216-E5617F008833}" type="slidenum">
              <a:rPr lang="tr-TR" smtClean="0"/>
              <a:pPr/>
              <a:t>‹#›</a:t>
            </a:fld>
            <a:endParaRPr lang="tr-TR" dirty="0"/>
          </a:p>
        </p:txBody>
      </p:sp>
    </p:spTree>
    <p:extLst>
      <p:ext uri="{BB962C8B-B14F-4D97-AF65-F5344CB8AC3E}">
        <p14:creationId xmlns:p14="http://schemas.microsoft.com/office/powerpoint/2010/main" val="3527284597"/>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Chart Content Page Cerise">
    <p:spTree>
      <p:nvGrpSpPr>
        <p:cNvPr id="1" name=""/>
        <p:cNvGrpSpPr/>
        <p:nvPr/>
      </p:nvGrpSpPr>
      <p:grpSpPr>
        <a:xfrm>
          <a:off x="0" y="0"/>
          <a:ext cx="0" cy="0"/>
          <a:chOff x="0" y="0"/>
          <a:chExt cx="0" cy="0"/>
        </a:xfrm>
      </p:grpSpPr>
      <p:sp>
        <p:nvSpPr>
          <p:cNvPr id="5" name="Rectangle 4"/>
          <p:cNvSpPr/>
          <p:nvPr userDrawn="1"/>
        </p:nvSpPr>
        <p:spPr>
          <a:xfrm>
            <a:off x="0" y="767799"/>
            <a:ext cx="9144000" cy="576699"/>
          </a:xfrm>
          <a:prstGeom prst="rect">
            <a:avLst/>
          </a:prstGeom>
          <a:gradFill flip="none" rotWithShape="1">
            <a:gsLst>
              <a:gs pos="0">
                <a:srgbClr val="800059"/>
              </a:gs>
              <a:gs pos="34000">
                <a:srgbClr val="99006B"/>
              </a:gs>
            </a:gsLst>
            <a:lin ang="54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Chart Placeholder 3"/>
          <p:cNvSpPr>
            <a:spLocks noGrp="1"/>
          </p:cNvSpPr>
          <p:nvPr>
            <p:ph type="chart" sz="quarter" idx="10" hasCustomPrompt="1"/>
          </p:nvPr>
        </p:nvSpPr>
        <p:spPr>
          <a:xfrm>
            <a:off x="345440" y="1496769"/>
            <a:ext cx="8229600" cy="3415053"/>
          </a:xfrm>
          <a:prstGeom prst="rect">
            <a:avLst/>
          </a:prstGeom>
        </p:spPr>
        <p:txBody>
          <a:bodyPr vert="horz"/>
          <a:lstStyle>
            <a:lvl1pPr marL="342900" indent="-342900">
              <a:buClr>
                <a:srgbClr val="99006B"/>
              </a:buClr>
              <a:buFont typeface="Arial"/>
              <a:buChar char="•"/>
              <a:defRPr sz="2000" baseline="0">
                <a:solidFill>
                  <a:srgbClr val="404040"/>
                </a:solidFill>
              </a:defRPr>
            </a:lvl1pPr>
          </a:lstStyle>
          <a:p>
            <a:pPr lvl="0"/>
            <a:r>
              <a:rPr lang="en-GB" noProof="0" dirty="0"/>
              <a:t>Click to add chart</a:t>
            </a:r>
            <a:endParaRPr lang="en-US" noProof="0" dirty="0"/>
          </a:p>
        </p:txBody>
      </p:sp>
      <p:sp>
        <p:nvSpPr>
          <p:cNvPr id="8" name="Title 8"/>
          <p:cNvSpPr>
            <a:spLocks noGrp="1"/>
          </p:cNvSpPr>
          <p:nvPr>
            <p:ph type="title" hasCustomPrompt="1"/>
          </p:nvPr>
        </p:nvSpPr>
        <p:spPr>
          <a:xfrm>
            <a:off x="345440" y="792702"/>
            <a:ext cx="8229600" cy="482521"/>
          </a:xfrm>
          <a:prstGeom prst="rect">
            <a:avLst/>
          </a:prstGeom>
          <a:ln>
            <a:noFill/>
          </a:ln>
        </p:spPr>
        <p:txBody>
          <a:bodyPr vert="horz" anchor="ctr" anchorCtr="0"/>
          <a:lstStyle>
            <a:lvl1pPr>
              <a:defRPr sz="2200" b="0">
                <a:solidFill>
                  <a:srgbClr val="FFFFFF"/>
                </a:solidFill>
                <a:latin typeface="Arial"/>
                <a:cs typeface="Arial"/>
              </a:defRPr>
            </a:lvl1pPr>
          </a:lstStyle>
          <a:p>
            <a:r>
              <a:rPr lang="en-GB" dirty="0"/>
              <a:t>Click to edit master title style</a:t>
            </a:r>
            <a:endParaRPr lang="en-US" dirty="0"/>
          </a:p>
        </p:txBody>
      </p:sp>
    </p:spTree>
    <p:extLst>
      <p:ext uri="{BB962C8B-B14F-4D97-AF65-F5344CB8AC3E}">
        <p14:creationId xmlns:p14="http://schemas.microsoft.com/office/powerpoint/2010/main" val="16168645"/>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Chart Content Page Yellow">
    <p:spTree>
      <p:nvGrpSpPr>
        <p:cNvPr id="1" name=""/>
        <p:cNvGrpSpPr/>
        <p:nvPr/>
      </p:nvGrpSpPr>
      <p:grpSpPr>
        <a:xfrm>
          <a:off x="0" y="0"/>
          <a:ext cx="0" cy="0"/>
          <a:chOff x="0" y="0"/>
          <a:chExt cx="0" cy="0"/>
        </a:xfrm>
      </p:grpSpPr>
      <p:sp>
        <p:nvSpPr>
          <p:cNvPr id="4" name="Chart Placeholder 3"/>
          <p:cNvSpPr>
            <a:spLocks noGrp="1"/>
          </p:cNvSpPr>
          <p:nvPr>
            <p:ph type="chart" sz="quarter" idx="10" hasCustomPrompt="1"/>
          </p:nvPr>
        </p:nvSpPr>
        <p:spPr>
          <a:xfrm>
            <a:off x="345440" y="1496769"/>
            <a:ext cx="8229600" cy="3415053"/>
          </a:xfrm>
          <a:prstGeom prst="rect">
            <a:avLst/>
          </a:prstGeom>
        </p:spPr>
        <p:txBody>
          <a:bodyPr vert="horz"/>
          <a:lstStyle>
            <a:lvl1pPr marL="342900" indent="-342900">
              <a:buClr>
                <a:srgbClr val="E3C227"/>
              </a:buClr>
              <a:buFont typeface="Arial"/>
              <a:buChar char="•"/>
              <a:defRPr sz="2000" baseline="0">
                <a:solidFill>
                  <a:srgbClr val="404040"/>
                </a:solidFill>
              </a:defRPr>
            </a:lvl1pPr>
          </a:lstStyle>
          <a:p>
            <a:pPr lvl="0"/>
            <a:r>
              <a:rPr lang="en-GB" noProof="0" dirty="0"/>
              <a:t>Click to add chart</a:t>
            </a:r>
            <a:endParaRPr lang="en-US" noProof="0" dirty="0"/>
          </a:p>
        </p:txBody>
      </p:sp>
      <p:sp>
        <p:nvSpPr>
          <p:cNvPr id="7" name="Rectangle 6"/>
          <p:cNvSpPr/>
          <p:nvPr userDrawn="1"/>
        </p:nvSpPr>
        <p:spPr>
          <a:xfrm>
            <a:off x="0" y="767799"/>
            <a:ext cx="9144000" cy="576699"/>
          </a:xfrm>
          <a:prstGeom prst="rect">
            <a:avLst/>
          </a:prstGeom>
          <a:gradFill flip="none" rotWithShape="1">
            <a:gsLst>
              <a:gs pos="0">
                <a:srgbClr val="CCAD21"/>
              </a:gs>
              <a:gs pos="34000">
                <a:srgbClr val="E3C227"/>
              </a:gs>
            </a:gsLst>
            <a:lin ang="54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Title 8"/>
          <p:cNvSpPr>
            <a:spLocks noGrp="1"/>
          </p:cNvSpPr>
          <p:nvPr>
            <p:ph type="title" hasCustomPrompt="1"/>
          </p:nvPr>
        </p:nvSpPr>
        <p:spPr>
          <a:xfrm>
            <a:off x="345440" y="792702"/>
            <a:ext cx="8229600" cy="482521"/>
          </a:xfrm>
          <a:prstGeom prst="rect">
            <a:avLst/>
          </a:prstGeom>
          <a:ln>
            <a:noFill/>
          </a:ln>
        </p:spPr>
        <p:txBody>
          <a:bodyPr vert="horz" anchor="ctr" anchorCtr="0"/>
          <a:lstStyle>
            <a:lvl1pPr>
              <a:defRPr sz="2200" b="0">
                <a:solidFill>
                  <a:schemeClr val="tx1">
                    <a:lumMod val="85000"/>
                    <a:lumOff val="15000"/>
                  </a:schemeClr>
                </a:solidFill>
                <a:latin typeface="Arial"/>
                <a:cs typeface="Arial"/>
              </a:defRPr>
            </a:lvl1pPr>
          </a:lstStyle>
          <a:p>
            <a:r>
              <a:rPr lang="en-GB" dirty="0"/>
              <a:t>Click to edit master title style</a:t>
            </a:r>
            <a:endParaRPr lang="en-US" dirty="0"/>
          </a:p>
        </p:txBody>
      </p:sp>
    </p:spTree>
    <p:extLst>
      <p:ext uri="{BB962C8B-B14F-4D97-AF65-F5344CB8AC3E}">
        <p14:creationId xmlns:p14="http://schemas.microsoft.com/office/powerpoint/2010/main" val="16168645"/>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Image Content Chapter Header Red">
    <p:spTree>
      <p:nvGrpSpPr>
        <p:cNvPr id="1" name=""/>
        <p:cNvGrpSpPr/>
        <p:nvPr/>
      </p:nvGrpSpPr>
      <p:grpSpPr>
        <a:xfrm>
          <a:off x="0" y="0"/>
          <a:ext cx="0" cy="0"/>
          <a:chOff x="0" y="0"/>
          <a:chExt cx="0" cy="0"/>
        </a:xfrm>
      </p:grpSpPr>
      <p:sp>
        <p:nvSpPr>
          <p:cNvPr id="15" name="Rectangle 14"/>
          <p:cNvSpPr/>
          <p:nvPr userDrawn="1"/>
        </p:nvSpPr>
        <p:spPr>
          <a:xfrm>
            <a:off x="0" y="3477674"/>
            <a:ext cx="9144000" cy="1665826"/>
          </a:xfrm>
          <a:prstGeom prst="rect">
            <a:avLst/>
          </a:prstGeom>
          <a:gradFill flip="none" rotWithShape="1">
            <a:gsLst>
              <a:gs pos="0">
                <a:srgbClr val="A11B29"/>
              </a:gs>
              <a:gs pos="34000">
                <a:srgbClr val="C02030"/>
              </a:gs>
            </a:gsLst>
            <a:lin ang="54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1" name="Picture 10"/>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0" y="1675106"/>
            <a:ext cx="9144000" cy="1802568"/>
          </a:xfrm>
          <a:prstGeom prst="rect">
            <a:avLst/>
          </a:prstGeom>
        </p:spPr>
      </p:pic>
      <p:sp>
        <p:nvSpPr>
          <p:cNvPr id="12" name="Text Placeholder 2"/>
          <p:cNvSpPr>
            <a:spLocks noGrp="1"/>
          </p:cNvSpPr>
          <p:nvPr>
            <p:ph type="body" sz="quarter" idx="11" hasCustomPrompt="1"/>
          </p:nvPr>
        </p:nvSpPr>
        <p:spPr>
          <a:xfrm>
            <a:off x="486176" y="4031444"/>
            <a:ext cx="5131065" cy="521083"/>
          </a:xfrm>
          <a:prstGeom prst="rect">
            <a:avLst/>
          </a:prstGeom>
        </p:spPr>
        <p:txBody>
          <a:bodyPr vert="horz" wrap="square">
            <a:spAutoFit/>
          </a:bodyPr>
          <a:lstStyle>
            <a:lvl1pPr marL="0" indent="0">
              <a:lnSpc>
                <a:spcPts val="3340"/>
              </a:lnSpc>
              <a:buNone/>
              <a:defRPr sz="2800" spc="-70">
                <a:solidFill>
                  <a:schemeClr val="bg1"/>
                </a:solidFill>
              </a:defRPr>
            </a:lvl1pPr>
          </a:lstStyle>
          <a:p>
            <a:pPr lvl="0"/>
            <a:r>
              <a:rPr lang="en-GB" dirty="0"/>
              <a:t>Click To Edit Text Styles</a:t>
            </a:r>
          </a:p>
        </p:txBody>
      </p:sp>
      <p:sp>
        <p:nvSpPr>
          <p:cNvPr id="7" name="Text Placeholder 2"/>
          <p:cNvSpPr>
            <a:spLocks noGrp="1"/>
          </p:cNvSpPr>
          <p:nvPr>
            <p:ph type="body" sz="quarter" idx="10" hasCustomPrompt="1"/>
          </p:nvPr>
        </p:nvSpPr>
        <p:spPr>
          <a:xfrm>
            <a:off x="345600" y="313200"/>
            <a:ext cx="2966130" cy="268940"/>
          </a:xfrm>
          <a:prstGeom prst="rect">
            <a:avLst/>
          </a:prstGeom>
        </p:spPr>
        <p:txBody>
          <a:bodyPr vert="horz" anchor="ctr"/>
          <a:lstStyle>
            <a:lvl1pPr marL="0" indent="0">
              <a:buNone/>
              <a:defRPr sz="1400" baseline="0">
                <a:solidFill>
                  <a:srgbClr val="074094"/>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add firm name</a:t>
            </a:r>
          </a:p>
        </p:txBody>
      </p:sp>
      <p:pic>
        <p:nvPicPr>
          <p:cNvPr id="8" name="Picture 3" descr="C:\Users\User\Desktop\jobs\Nicola\PKF logo.png"/>
          <p:cNvPicPr>
            <a:picLocks noChangeAspect="1" noChangeArrowheads="1"/>
          </p:cNvPicPr>
          <p:nvPr userDrawn="1"/>
        </p:nvPicPr>
        <p:blipFill rotWithShape="1">
          <a:blip r:embed="rId3" cstate="email">
            <a:extLst>
              <a:ext uri="{28A0092B-C50C-407E-A947-70E740481C1C}">
                <a14:useLocalDpi xmlns:a14="http://schemas.microsoft.com/office/drawing/2010/main"/>
              </a:ext>
            </a:extLst>
          </a:blip>
          <a:srcRect l="17037" t="25308" r="12685" b="28580"/>
          <a:stretch/>
        </p:blipFill>
        <p:spPr bwMode="auto">
          <a:xfrm>
            <a:off x="7159715" y="310867"/>
            <a:ext cx="1628000" cy="8019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37000413"/>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Image Content Chapter Header Orange">
    <p:spTree>
      <p:nvGrpSpPr>
        <p:cNvPr id="1" name=""/>
        <p:cNvGrpSpPr/>
        <p:nvPr/>
      </p:nvGrpSpPr>
      <p:grpSpPr>
        <a:xfrm>
          <a:off x="0" y="0"/>
          <a:ext cx="0" cy="0"/>
          <a:chOff x="0" y="0"/>
          <a:chExt cx="0" cy="0"/>
        </a:xfrm>
      </p:grpSpPr>
      <p:sp>
        <p:nvSpPr>
          <p:cNvPr id="15" name="Rectangle 14"/>
          <p:cNvSpPr/>
          <p:nvPr userDrawn="1"/>
        </p:nvSpPr>
        <p:spPr>
          <a:xfrm>
            <a:off x="0" y="3477674"/>
            <a:ext cx="9144000" cy="1665826"/>
          </a:xfrm>
          <a:prstGeom prst="rect">
            <a:avLst/>
          </a:prstGeom>
          <a:gradFill flip="none" rotWithShape="1">
            <a:gsLst>
              <a:gs pos="0">
                <a:srgbClr val="B47319"/>
              </a:gs>
              <a:gs pos="34000">
                <a:srgbClr val="CE831B"/>
              </a:gs>
            </a:gsLst>
            <a:lin ang="54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p:cNvSpPr txBox="1"/>
          <p:nvPr userDrawn="1"/>
        </p:nvSpPr>
        <p:spPr>
          <a:xfrm>
            <a:off x="486176" y="1865529"/>
            <a:ext cx="4604750" cy="852028"/>
          </a:xfrm>
          <a:prstGeom prst="rect">
            <a:avLst/>
          </a:prstGeom>
          <a:noFill/>
        </p:spPr>
        <p:txBody>
          <a:bodyPr wrap="square" lIns="68580" tIns="34290" rIns="68580" bIns="34290" rtlCol="0">
            <a:spAutoFit/>
          </a:bodyPr>
          <a:lstStyle/>
          <a:p>
            <a:pPr>
              <a:lnSpc>
                <a:spcPct val="90000"/>
              </a:lnSpc>
            </a:pPr>
            <a:r>
              <a:rPr lang="en-GB" sz="2800" b="0" spc="0" dirty="0">
                <a:solidFill>
                  <a:schemeClr val="bg1"/>
                </a:solidFill>
                <a:latin typeface="Arial" panose="020B0604020202020204" pitchFamily="34" charset="0"/>
                <a:cs typeface="Arial" panose="020B0604020202020204" pitchFamily="34" charset="0"/>
              </a:rPr>
              <a:t>International</a:t>
            </a:r>
            <a:r>
              <a:rPr lang="en-GB" sz="2800" b="0" spc="0" baseline="0" dirty="0">
                <a:solidFill>
                  <a:schemeClr val="bg1"/>
                </a:solidFill>
                <a:latin typeface="Arial" panose="020B0604020202020204" pitchFamily="34" charset="0"/>
                <a:cs typeface="Arial" panose="020B0604020202020204" pitchFamily="34" charset="0"/>
              </a:rPr>
              <a:t> </a:t>
            </a:r>
            <a:r>
              <a:rPr lang="en-GB" sz="2800" b="0" spc="0" dirty="0">
                <a:solidFill>
                  <a:schemeClr val="bg1"/>
                </a:solidFill>
                <a:latin typeface="Arial" panose="020B0604020202020204" pitchFamily="34" charset="0"/>
                <a:cs typeface="Arial" panose="020B0604020202020204" pitchFamily="34" charset="0"/>
              </a:rPr>
              <a:t>Symposium</a:t>
            </a:r>
          </a:p>
          <a:p>
            <a:pPr>
              <a:lnSpc>
                <a:spcPct val="90000"/>
              </a:lnSpc>
            </a:pPr>
            <a:r>
              <a:rPr lang="en-GB" sz="2800" b="0" spc="0" dirty="0">
                <a:solidFill>
                  <a:schemeClr val="bg1"/>
                </a:solidFill>
                <a:latin typeface="Arial" panose="020B0604020202020204" pitchFamily="34" charset="0"/>
                <a:cs typeface="Arial" panose="020B0604020202020204" pitchFamily="34" charset="0"/>
              </a:rPr>
              <a:t>Montreal</a:t>
            </a:r>
          </a:p>
        </p:txBody>
      </p:sp>
      <p:sp>
        <p:nvSpPr>
          <p:cNvPr id="8" name="TextBox 7"/>
          <p:cNvSpPr txBox="1"/>
          <p:nvPr userDrawn="1"/>
        </p:nvSpPr>
        <p:spPr>
          <a:xfrm>
            <a:off x="486177" y="2817946"/>
            <a:ext cx="4604750" cy="323165"/>
          </a:xfrm>
          <a:prstGeom prst="rect">
            <a:avLst/>
          </a:prstGeom>
          <a:noFill/>
        </p:spPr>
        <p:txBody>
          <a:bodyPr wrap="square" lIns="68580" tIns="34290" rIns="68580" bIns="34290" rtlCol="0">
            <a:spAutoFit/>
          </a:bodyPr>
          <a:lstStyle/>
          <a:p>
            <a:pPr>
              <a:lnSpc>
                <a:spcPct val="90000"/>
              </a:lnSpc>
            </a:pPr>
            <a:r>
              <a:rPr lang="en-GB" sz="1800" b="0" i="0" spc="0" baseline="0" dirty="0">
                <a:solidFill>
                  <a:srgbClr val="FFFFFF"/>
                </a:solidFill>
                <a:latin typeface="Arial"/>
                <a:cs typeface="Arial"/>
              </a:rPr>
              <a:t>18 – 21 October 2015</a:t>
            </a:r>
            <a:endParaRPr lang="en-GB" sz="1800" b="0" i="0" spc="0" dirty="0">
              <a:solidFill>
                <a:srgbClr val="FFFFFF"/>
              </a:solidFill>
              <a:latin typeface="Arial"/>
              <a:cs typeface="Arial"/>
            </a:endParaRPr>
          </a:p>
        </p:txBody>
      </p:sp>
      <p:pic>
        <p:nvPicPr>
          <p:cNvPr id="9" name="Picture 8"/>
          <p:cNvPicPr>
            <a:picLocks noChangeAspect="1"/>
          </p:cNvPicPr>
          <p:nvPr userDrawn="1"/>
        </p:nvPicPr>
        <p:blipFill rotWithShape="1">
          <a:blip r:embed="rId2" cstate="email">
            <a:extLst>
              <a:ext uri="{28A0092B-C50C-407E-A947-70E740481C1C}">
                <a14:useLocalDpi xmlns:a14="http://schemas.microsoft.com/office/drawing/2010/main"/>
              </a:ext>
            </a:extLst>
          </a:blip>
          <a:srcRect l="-1"/>
          <a:stretch/>
        </p:blipFill>
        <p:spPr>
          <a:xfrm>
            <a:off x="0" y="1675106"/>
            <a:ext cx="9144000" cy="1802568"/>
          </a:xfrm>
          <a:prstGeom prst="rect">
            <a:avLst/>
          </a:prstGeom>
        </p:spPr>
      </p:pic>
      <p:sp>
        <p:nvSpPr>
          <p:cNvPr id="12" name="Text Placeholder 2"/>
          <p:cNvSpPr>
            <a:spLocks noGrp="1"/>
          </p:cNvSpPr>
          <p:nvPr>
            <p:ph type="body" sz="quarter" idx="11" hasCustomPrompt="1"/>
          </p:nvPr>
        </p:nvSpPr>
        <p:spPr>
          <a:xfrm>
            <a:off x="486176" y="4031444"/>
            <a:ext cx="5131065" cy="521083"/>
          </a:xfrm>
          <a:prstGeom prst="rect">
            <a:avLst/>
          </a:prstGeom>
        </p:spPr>
        <p:txBody>
          <a:bodyPr vert="horz" wrap="square">
            <a:spAutoFit/>
          </a:bodyPr>
          <a:lstStyle>
            <a:lvl1pPr marL="0" indent="0">
              <a:lnSpc>
                <a:spcPts val="3340"/>
              </a:lnSpc>
              <a:buNone/>
              <a:defRPr sz="2800" spc="-70">
                <a:solidFill>
                  <a:schemeClr val="bg1"/>
                </a:solidFill>
              </a:defRPr>
            </a:lvl1pPr>
          </a:lstStyle>
          <a:p>
            <a:pPr lvl="0"/>
            <a:r>
              <a:rPr lang="en-GB" dirty="0"/>
              <a:t>Click To Edit Text Styles</a:t>
            </a:r>
          </a:p>
        </p:txBody>
      </p:sp>
      <p:sp>
        <p:nvSpPr>
          <p:cNvPr id="14" name="TextBox 13"/>
          <p:cNvSpPr txBox="1"/>
          <p:nvPr userDrawn="1"/>
        </p:nvSpPr>
        <p:spPr>
          <a:xfrm>
            <a:off x="8788128" y="323866"/>
            <a:ext cx="184666" cy="369332"/>
          </a:xfrm>
          <a:prstGeom prst="rect">
            <a:avLst/>
          </a:prstGeom>
          <a:noFill/>
        </p:spPr>
        <p:txBody>
          <a:bodyPr wrap="none" rtlCol="0">
            <a:spAutoFit/>
          </a:bodyPr>
          <a:lstStyle/>
          <a:p>
            <a:endParaRPr lang="en-US" dirty="0"/>
          </a:p>
        </p:txBody>
      </p:sp>
      <p:sp>
        <p:nvSpPr>
          <p:cNvPr id="10" name="Text Placeholder 2"/>
          <p:cNvSpPr>
            <a:spLocks noGrp="1"/>
          </p:cNvSpPr>
          <p:nvPr>
            <p:ph type="body" sz="quarter" idx="10" hasCustomPrompt="1"/>
          </p:nvPr>
        </p:nvSpPr>
        <p:spPr>
          <a:xfrm>
            <a:off x="345600" y="313200"/>
            <a:ext cx="2966130" cy="268940"/>
          </a:xfrm>
          <a:prstGeom prst="rect">
            <a:avLst/>
          </a:prstGeom>
        </p:spPr>
        <p:txBody>
          <a:bodyPr vert="horz" anchor="ctr"/>
          <a:lstStyle>
            <a:lvl1pPr marL="0" indent="0">
              <a:buNone/>
              <a:defRPr sz="1400" baseline="0">
                <a:solidFill>
                  <a:srgbClr val="074094"/>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add firm name</a:t>
            </a:r>
          </a:p>
        </p:txBody>
      </p:sp>
      <p:pic>
        <p:nvPicPr>
          <p:cNvPr id="11" name="Picture 3" descr="C:\Users\User\Desktop\jobs\Nicola\PKF logo.png"/>
          <p:cNvPicPr>
            <a:picLocks noChangeAspect="1" noChangeArrowheads="1"/>
          </p:cNvPicPr>
          <p:nvPr userDrawn="1"/>
        </p:nvPicPr>
        <p:blipFill rotWithShape="1">
          <a:blip r:embed="rId3" cstate="email">
            <a:extLst>
              <a:ext uri="{28A0092B-C50C-407E-A947-70E740481C1C}">
                <a14:useLocalDpi xmlns:a14="http://schemas.microsoft.com/office/drawing/2010/main"/>
              </a:ext>
            </a:extLst>
          </a:blip>
          <a:srcRect l="17037" t="25308" r="12685" b="28580"/>
          <a:stretch/>
        </p:blipFill>
        <p:spPr bwMode="auto">
          <a:xfrm>
            <a:off x="7159715" y="310867"/>
            <a:ext cx="1628000" cy="8019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30183854"/>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Image Content Chapter Header Blue">
    <p:spTree>
      <p:nvGrpSpPr>
        <p:cNvPr id="1" name=""/>
        <p:cNvGrpSpPr/>
        <p:nvPr/>
      </p:nvGrpSpPr>
      <p:grpSpPr>
        <a:xfrm>
          <a:off x="0" y="0"/>
          <a:ext cx="0" cy="0"/>
          <a:chOff x="0" y="0"/>
          <a:chExt cx="0" cy="0"/>
        </a:xfrm>
      </p:grpSpPr>
      <p:sp>
        <p:nvSpPr>
          <p:cNvPr id="14" name="Rectangle 13"/>
          <p:cNvSpPr/>
          <p:nvPr userDrawn="1"/>
        </p:nvSpPr>
        <p:spPr>
          <a:xfrm>
            <a:off x="0" y="3477674"/>
            <a:ext cx="9144000" cy="1665826"/>
          </a:xfrm>
          <a:prstGeom prst="rect">
            <a:avLst/>
          </a:prstGeom>
          <a:gradFill flip="none" rotWithShape="1">
            <a:gsLst>
              <a:gs pos="0">
                <a:srgbClr val="24779F"/>
              </a:gs>
              <a:gs pos="34000">
                <a:srgbClr val="2A88B4"/>
              </a:gs>
            </a:gsLst>
            <a:lin ang="54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p:cNvSpPr txBox="1"/>
          <p:nvPr userDrawn="1"/>
        </p:nvSpPr>
        <p:spPr>
          <a:xfrm>
            <a:off x="486176" y="1865529"/>
            <a:ext cx="4604750" cy="852028"/>
          </a:xfrm>
          <a:prstGeom prst="rect">
            <a:avLst/>
          </a:prstGeom>
          <a:noFill/>
        </p:spPr>
        <p:txBody>
          <a:bodyPr wrap="square" lIns="68580" tIns="34290" rIns="68580" bIns="34290" rtlCol="0">
            <a:spAutoFit/>
          </a:bodyPr>
          <a:lstStyle/>
          <a:p>
            <a:pPr>
              <a:lnSpc>
                <a:spcPct val="90000"/>
              </a:lnSpc>
            </a:pPr>
            <a:r>
              <a:rPr lang="en-GB" sz="2800" b="0" spc="0" dirty="0">
                <a:solidFill>
                  <a:schemeClr val="bg1"/>
                </a:solidFill>
                <a:latin typeface="Arial" panose="020B0604020202020204" pitchFamily="34" charset="0"/>
                <a:cs typeface="Arial" panose="020B0604020202020204" pitchFamily="34" charset="0"/>
              </a:rPr>
              <a:t>International</a:t>
            </a:r>
            <a:r>
              <a:rPr lang="en-GB" sz="2800" b="0" spc="0" baseline="0" dirty="0">
                <a:solidFill>
                  <a:schemeClr val="bg1"/>
                </a:solidFill>
                <a:latin typeface="Arial" panose="020B0604020202020204" pitchFamily="34" charset="0"/>
                <a:cs typeface="Arial" panose="020B0604020202020204" pitchFamily="34" charset="0"/>
              </a:rPr>
              <a:t> </a:t>
            </a:r>
            <a:r>
              <a:rPr lang="en-GB" sz="2800" b="0" spc="0" dirty="0">
                <a:solidFill>
                  <a:schemeClr val="bg1"/>
                </a:solidFill>
                <a:latin typeface="Arial" panose="020B0604020202020204" pitchFamily="34" charset="0"/>
                <a:cs typeface="Arial" panose="020B0604020202020204" pitchFamily="34" charset="0"/>
              </a:rPr>
              <a:t>Symposium</a:t>
            </a:r>
          </a:p>
          <a:p>
            <a:pPr>
              <a:lnSpc>
                <a:spcPct val="90000"/>
              </a:lnSpc>
            </a:pPr>
            <a:r>
              <a:rPr lang="en-GB" sz="2800" b="0" spc="0" dirty="0">
                <a:solidFill>
                  <a:schemeClr val="bg1"/>
                </a:solidFill>
                <a:latin typeface="Arial" panose="020B0604020202020204" pitchFamily="34" charset="0"/>
                <a:cs typeface="Arial" panose="020B0604020202020204" pitchFamily="34" charset="0"/>
              </a:rPr>
              <a:t>Montreal</a:t>
            </a:r>
          </a:p>
        </p:txBody>
      </p:sp>
      <p:sp>
        <p:nvSpPr>
          <p:cNvPr id="8" name="TextBox 7"/>
          <p:cNvSpPr txBox="1"/>
          <p:nvPr userDrawn="1"/>
        </p:nvSpPr>
        <p:spPr>
          <a:xfrm>
            <a:off x="486177" y="2817946"/>
            <a:ext cx="4604750" cy="323165"/>
          </a:xfrm>
          <a:prstGeom prst="rect">
            <a:avLst/>
          </a:prstGeom>
          <a:noFill/>
        </p:spPr>
        <p:txBody>
          <a:bodyPr wrap="square" lIns="68580" tIns="34290" rIns="68580" bIns="34290" rtlCol="0">
            <a:spAutoFit/>
          </a:bodyPr>
          <a:lstStyle/>
          <a:p>
            <a:pPr>
              <a:lnSpc>
                <a:spcPct val="90000"/>
              </a:lnSpc>
            </a:pPr>
            <a:r>
              <a:rPr lang="en-GB" sz="1800" b="0" i="0" spc="0" baseline="0" dirty="0">
                <a:solidFill>
                  <a:srgbClr val="FFFFFF"/>
                </a:solidFill>
                <a:latin typeface="Arial"/>
                <a:cs typeface="Arial"/>
              </a:rPr>
              <a:t>18 – 21 October 2015</a:t>
            </a:r>
            <a:endParaRPr lang="en-GB" sz="1800" b="0" i="0" spc="0" dirty="0">
              <a:solidFill>
                <a:srgbClr val="FFFFFF"/>
              </a:solidFill>
              <a:latin typeface="Arial"/>
              <a:cs typeface="Arial"/>
            </a:endParaRPr>
          </a:p>
        </p:txBody>
      </p:sp>
      <p:pic>
        <p:nvPicPr>
          <p:cNvPr id="9" name="Picture 8"/>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0" y="1675106"/>
            <a:ext cx="9144000" cy="1802568"/>
          </a:xfrm>
          <a:prstGeom prst="rect">
            <a:avLst/>
          </a:prstGeom>
        </p:spPr>
      </p:pic>
      <p:sp>
        <p:nvSpPr>
          <p:cNvPr id="11" name="Text Placeholder 2"/>
          <p:cNvSpPr>
            <a:spLocks noGrp="1"/>
          </p:cNvSpPr>
          <p:nvPr>
            <p:ph type="body" sz="quarter" idx="11" hasCustomPrompt="1"/>
          </p:nvPr>
        </p:nvSpPr>
        <p:spPr>
          <a:xfrm>
            <a:off x="486176" y="4031444"/>
            <a:ext cx="5131065" cy="521083"/>
          </a:xfrm>
          <a:prstGeom prst="rect">
            <a:avLst/>
          </a:prstGeom>
        </p:spPr>
        <p:txBody>
          <a:bodyPr vert="horz" wrap="square">
            <a:spAutoFit/>
          </a:bodyPr>
          <a:lstStyle>
            <a:lvl1pPr marL="0" indent="0">
              <a:lnSpc>
                <a:spcPts val="3340"/>
              </a:lnSpc>
              <a:buNone/>
              <a:defRPr sz="2800" spc="-70">
                <a:solidFill>
                  <a:schemeClr val="bg1"/>
                </a:solidFill>
              </a:defRPr>
            </a:lvl1pPr>
          </a:lstStyle>
          <a:p>
            <a:pPr lvl="0"/>
            <a:r>
              <a:rPr lang="en-GB" dirty="0"/>
              <a:t>Click To Edit Text Styles</a:t>
            </a:r>
          </a:p>
        </p:txBody>
      </p:sp>
      <p:sp>
        <p:nvSpPr>
          <p:cNvPr id="13" name="TextBox 12"/>
          <p:cNvSpPr txBox="1"/>
          <p:nvPr userDrawn="1"/>
        </p:nvSpPr>
        <p:spPr>
          <a:xfrm>
            <a:off x="8788128" y="323866"/>
            <a:ext cx="184666" cy="369332"/>
          </a:xfrm>
          <a:prstGeom prst="rect">
            <a:avLst/>
          </a:prstGeom>
          <a:noFill/>
        </p:spPr>
        <p:txBody>
          <a:bodyPr wrap="none" rtlCol="0">
            <a:spAutoFit/>
          </a:bodyPr>
          <a:lstStyle/>
          <a:p>
            <a:endParaRPr lang="en-US" dirty="0"/>
          </a:p>
        </p:txBody>
      </p:sp>
      <p:sp>
        <p:nvSpPr>
          <p:cNvPr id="10" name="Text Placeholder 2"/>
          <p:cNvSpPr>
            <a:spLocks noGrp="1"/>
          </p:cNvSpPr>
          <p:nvPr>
            <p:ph type="body" sz="quarter" idx="10" hasCustomPrompt="1"/>
          </p:nvPr>
        </p:nvSpPr>
        <p:spPr>
          <a:xfrm>
            <a:off x="345600" y="313200"/>
            <a:ext cx="2966130" cy="268940"/>
          </a:xfrm>
          <a:prstGeom prst="rect">
            <a:avLst/>
          </a:prstGeom>
        </p:spPr>
        <p:txBody>
          <a:bodyPr vert="horz" anchor="ctr"/>
          <a:lstStyle>
            <a:lvl1pPr marL="0" indent="0">
              <a:buNone/>
              <a:defRPr sz="1400" baseline="0">
                <a:solidFill>
                  <a:srgbClr val="074094"/>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add firm name</a:t>
            </a:r>
          </a:p>
        </p:txBody>
      </p:sp>
      <p:pic>
        <p:nvPicPr>
          <p:cNvPr id="15" name="Picture 3" descr="C:\Users\User\Desktop\jobs\Nicola\PKF logo.png"/>
          <p:cNvPicPr>
            <a:picLocks noChangeAspect="1" noChangeArrowheads="1"/>
          </p:cNvPicPr>
          <p:nvPr userDrawn="1"/>
        </p:nvPicPr>
        <p:blipFill rotWithShape="1">
          <a:blip r:embed="rId3" cstate="email">
            <a:extLst>
              <a:ext uri="{28A0092B-C50C-407E-A947-70E740481C1C}">
                <a14:useLocalDpi xmlns:a14="http://schemas.microsoft.com/office/drawing/2010/main"/>
              </a:ext>
            </a:extLst>
          </a:blip>
          <a:srcRect l="17037" t="25308" r="12685" b="28580"/>
          <a:stretch/>
        </p:blipFill>
        <p:spPr bwMode="auto">
          <a:xfrm>
            <a:off x="7159715" y="310867"/>
            <a:ext cx="1628000" cy="8019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60818917"/>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Image Content Chapter Header Purple">
    <p:spTree>
      <p:nvGrpSpPr>
        <p:cNvPr id="1" name=""/>
        <p:cNvGrpSpPr/>
        <p:nvPr/>
      </p:nvGrpSpPr>
      <p:grpSpPr>
        <a:xfrm>
          <a:off x="0" y="0"/>
          <a:ext cx="0" cy="0"/>
          <a:chOff x="0" y="0"/>
          <a:chExt cx="0" cy="0"/>
        </a:xfrm>
      </p:grpSpPr>
      <p:sp>
        <p:nvSpPr>
          <p:cNvPr id="14" name="Rectangle 13"/>
          <p:cNvSpPr/>
          <p:nvPr userDrawn="1"/>
        </p:nvSpPr>
        <p:spPr>
          <a:xfrm>
            <a:off x="0" y="3477674"/>
            <a:ext cx="9144000" cy="1665826"/>
          </a:xfrm>
          <a:prstGeom prst="rect">
            <a:avLst/>
          </a:prstGeom>
          <a:gradFill flip="none" rotWithShape="1">
            <a:gsLst>
              <a:gs pos="0">
                <a:srgbClr val="330033"/>
              </a:gs>
              <a:gs pos="34000">
                <a:srgbClr val="4B004B"/>
              </a:gs>
            </a:gsLst>
            <a:lin ang="54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p:cNvSpPr txBox="1"/>
          <p:nvPr userDrawn="1"/>
        </p:nvSpPr>
        <p:spPr>
          <a:xfrm>
            <a:off x="486176" y="1865529"/>
            <a:ext cx="4604750" cy="852028"/>
          </a:xfrm>
          <a:prstGeom prst="rect">
            <a:avLst/>
          </a:prstGeom>
          <a:noFill/>
        </p:spPr>
        <p:txBody>
          <a:bodyPr wrap="square" lIns="68580" tIns="34290" rIns="68580" bIns="34290" rtlCol="0">
            <a:spAutoFit/>
          </a:bodyPr>
          <a:lstStyle/>
          <a:p>
            <a:pPr>
              <a:lnSpc>
                <a:spcPct val="90000"/>
              </a:lnSpc>
            </a:pPr>
            <a:r>
              <a:rPr lang="en-GB" sz="2800" b="0" spc="0" dirty="0">
                <a:solidFill>
                  <a:schemeClr val="bg1"/>
                </a:solidFill>
                <a:latin typeface="Arial" panose="020B0604020202020204" pitchFamily="34" charset="0"/>
                <a:cs typeface="Arial" panose="020B0604020202020204" pitchFamily="34" charset="0"/>
              </a:rPr>
              <a:t>International</a:t>
            </a:r>
            <a:r>
              <a:rPr lang="en-GB" sz="2800" b="0" spc="0" baseline="0" dirty="0">
                <a:solidFill>
                  <a:schemeClr val="bg1"/>
                </a:solidFill>
                <a:latin typeface="Arial" panose="020B0604020202020204" pitchFamily="34" charset="0"/>
                <a:cs typeface="Arial" panose="020B0604020202020204" pitchFamily="34" charset="0"/>
              </a:rPr>
              <a:t> </a:t>
            </a:r>
            <a:r>
              <a:rPr lang="en-GB" sz="2800" b="0" spc="0" dirty="0">
                <a:solidFill>
                  <a:schemeClr val="bg1"/>
                </a:solidFill>
                <a:latin typeface="Arial" panose="020B0604020202020204" pitchFamily="34" charset="0"/>
                <a:cs typeface="Arial" panose="020B0604020202020204" pitchFamily="34" charset="0"/>
              </a:rPr>
              <a:t>Symposium</a:t>
            </a:r>
          </a:p>
          <a:p>
            <a:pPr>
              <a:lnSpc>
                <a:spcPct val="90000"/>
              </a:lnSpc>
            </a:pPr>
            <a:r>
              <a:rPr lang="en-GB" sz="2800" b="0" spc="0" dirty="0">
                <a:solidFill>
                  <a:schemeClr val="bg1"/>
                </a:solidFill>
                <a:latin typeface="Arial" panose="020B0604020202020204" pitchFamily="34" charset="0"/>
                <a:cs typeface="Arial" panose="020B0604020202020204" pitchFamily="34" charset="0"/>
              </a:rPr>
              <a:t>Montreal</a:t>
            </a:r>
          </a:p>
        </p:txBody>
      </p:sp>
      <p:sp>
        <p:nvSpPr>
          <p:cNvPr id="8" name="TextBox 7"/>
          <p:cNvSpPr txBox="1"/>
          <p:nvPr userDrawn="1"/>
        </p:nvSpPr>
        <p:spPr>
          <a:xfrm>
            <a:off x="486177" y="2817946"/>
            <a:ext cx="4604750" cy="323165"/>
          </a:xfrm>
          <a:prstGeom prst="rect">
            <a:avLst/>
          </a:prstGeom>
          <a:noFill/>
        </p:spPr>
        <p:txBody>
          <a:bodyPr wrap="square" lIns="68580" tIns="34290" rIns="68580" bIns="34290" rtlCol="0">
            <a:spAutoFit/>
          </a:bodyPr>
          <a:lstStyle/>
          <a:p>
            <a:pPr>
              <a:lnSpc>
                <a:spcPct val="90000"/>
              </a:lnSpc>
            </a:pPr>
            <a:r>
              <a:rPr lang="en-GB" sz="1800" b="0" i="0" spc="0" baseline="0" dirty="0">
                <a:solidFill>
                  <a:srgbClr val="FFFFFF"/>
                </a:solidFill>
                <a:latin typeface="Arial"/>
                <a:cs typeface="Arial"/>
              </a:rPr>
              <a:t>18 – 21 October 2015</a:t>
            </a:r>
            <a:endParaRPr lang="en-GB" sz="1800" b="0" i="0" spc="0" dirty="0">
              <a:solidFill>
                <a:srgbClr val="FFFFFF"/>
              </a:solidFill>
              <a:latin typeface="Arial"/>
              <a:cs typeface="Arial"/>
            </a:endParaRPr>
          </a:p>
        </p:txBody>
      </p:sp>
      <p:pic>
        <p:nvPicPr>
          <p:cNvPr id="9" name="Picture 8"/>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0" y="1675106"/>
            <a:ext cx="9143999" cy="1802568"/>
          </a:xfrm>
          <a:prstGeom prst="rect">
            <a:avLst/>
          </a:prstGeom>
        </p:spPr>
      </p:pic>
      <p:sp>
        <p:nvSpPr>
          <p:cNvPr id="10" name="Text Placeholder 2"/>
          <p:cNvSpPr>
            <a:spLocks noGrp="1"/>
          </p:cNvSpPr>
          <p:nvPr>
            <p:ph type="body" sz="quarter" idx="11" hasCustomPrompt="1"/>
          </p:nvPr>
        </p:nvSpPr>
        <p:spPr>
          <a:xfrm>
            <a:off x="486176" y="4031444"/>
            <a:ext cx="5131065" cy="521083"/>
          </a:xfrm>
          <a:prstGeom prst="rect">
            <a:avLst/>
          </a:prstGeom>
        </p:spPr>
        <p:txBody>
          <a:bodyPr vert="horz" wrap="square">
            <a:spAutoFit/>
          </a:bodyPr>
          <a:lstStyle>
            <a:lvl1pPr marL="0" indent="0">
              <a:lnSpc>
                <a:spcPts val="3340"/>
              </a:lnSpc>
              <a:buNone/>
              <a:defRPr sz="2800" spc="-70">
                <a:solidFill>
                  <a:schemeClr val="bg1"/>
                </a:solidFill>
              </a:defRPr>
            </a:lvl1pPr>
          </a:lstStyle>
          <a:p>
            <a:pPr lvl="0"/>
            <a:r>
              <a:rPr lang="en-GB" dirty="0"/>
              <a:t>Click To Edit Text Styles</a:t>
            </a:r>
          </a:p>
        </p:txBody>
      </p:sp>
      <p:sp>
        <p:nvSpPr>
          <p:cNvPr id="13" name="TextBox 12"/>
          <p:cNvSpPr txBox="1"/>
          <p:nvPr userDrawn="1"/>
        </p:nvSpPr>
        <p:spPr>
          <a:xfrm>
            <a:off x="8788128" y="323866"/>
            <a:ext cx="184666" cy="369332"/>
          </a:xfrm>
          <a:prstGeom prst="rect">
            <a:avLst/>
          </a:prstGeom>
          <a:noFill/>
        </p:spPr>
        <p:txBody>
          <a:bodyPr wrap="none" rtlCol="0">
            <a:spAutoFit/>
          </a:bodyPr>
          <a:lstStyle/>
          <a:p>
            <a:endParaRPr lang="en-US" dirty="0"/>
          </a:p>
        </p:txBody>
      </p:sp>
      <p:sp>
        <p:nvSpPr>
          <p:cNvPr id="11" name="Text Placeholder 2"/>
          <p:cNvSpPr>
            <a:spLocks noGrp="1"/>
          </p:cNvSpPr>
          <p:nvPr>
            <p:ph type="body" sz="quarter" idx="10" hasCustomPrompt="1"/>
          </p:nvPr>
        </p:nvSpPr>
        <p:spPr>
          <a:xfrm>
            <a:off x="345600" y="313200"/>
            <a:ext cx="2966130" cy="268940"/>
          </a:xfrm>
          <a:prstGeom prst="rect">
            <a:avLst/>
          </a:prstGeom>
        </p:spPr>
        <p:txBody>
          <a:bodyPr vert="horz" anchor="ctr"/>
          <a:lstStyle>
            <a:lvl1pPr marL="0" indent="0">
              <a:buNone/>
              <a:defRPr sz="1400" baseline="0">
                <a:solidFill>
                  <a:srgbClr val="074094"/>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add firm name</a:t>
            </a:r>
          </a:p>
        </p:txBody>
      </p:sp>
      <p:pic>
        <p:nvPicPr>
          <p:cNvPr id="15" name="Picture 3" descr="C:\Users\User\Desktop\jobs\Nicola\PKF logo.png"/>
          <p:cNvPicPr>
            <a:picLocks noChangeAspect="1" noChangeArrowheads="1"/>
          </p:cNvPicPr>
          <p:nvPr userDrawn="1"/>
        </p:nvPicPr>
        <p:blipFill rotWithShape="1">
          <a:blip r:embed="rId3" cstate="email">
            <a:extLst>
              <a:ext uri="{28A0092B-C50C-407E-A947-70E740481C1C}">
                <a14:useLocalDpi xmlns:a14="http://schemas.microsoft.com/office/drawing/2010/main"/>
              </a:ext>
            </a:extLst>
          </a:blip>
          <a:srcRect l="17037" t="25308" r="12685" b="28580"/>
          <a:stretch/>
        </p:blipFill>
        <p:spPr bwMode="auto">
          <a:xfrm>
            <a:off x="7159715" y="310867"/>
            <a:ext cx="1628000" cy="8019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71196345"/>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Image Content Chapter Header Green">
    <p:spTree>
      <p:nvGrpSpPr>
        <p:cNvPr id="1" name=""/>
        <p:cNvGrpSpPr/>
        <p:nvPr/>
      </p:nvGrpSpPr>
      <p:grpSpPr>
        <a:xfrm>
          <a:off x="0" y="0"/>
          <a:ext cx="0" cy="0"/>
          <a:chOff x="0" y="0"/>
          <a:chExt cx="0" cy="0"/>
        </a:xfrm>
      </p:grpSpPr>
      <p:sp>
        <p:nvSpPr>
          <p:cNvPr id="6" name="Rectangle 5"/>
          <p:cNvSpPr/>
          <p:nvPr userDrawn="1"/>
        </p:nvSpPr>
        <p:spPr>
          <a:xfrm>
            <a:off x="0" y="3477674"/>
            <a:ext cx="9144000" cy="1665826"/>
          </a:xfrm>
          <a:prstGeom prst="rect">
            <a:avLst/>
          </a:prstGeom>
          <a:gradFill flip="none" rotWithShape="1">
            <a:gsLst>
              <a:gs pos="0">
                <a:srgbClr val="76A836"/>
              </a:gs>
              <a:gs pos="25000">
                <a:srgbClr val="86BE3D"/>
              </a:gs>
            </a:gsLst>
            <a:lin ang="54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 name="TextBox 6"/>
          <p:cNvSpPr txBox="1"/>
          <p:nvPr userDrawn="1"/>
        </p:nvSpPr>
        <p:spPr>
          <a:xfrm>
            <a:off x="486176" y="1865529"/>
            <a:ext cx="4604750" cy="852028"/>
          </a:xfrm>
          <a:prstGeom prst="rect">
            <a:avLst/>
          </a:prstGeom>
          <a:noFill/>
        </p:spPr>
        <p:txBody>
          <a:bodyPr wrap="square" lIns="68580" tIns="34290" rIns="68580" bIns="34290" rtlCol="0">
            <a:spAutoFit/>
          </a:bodyPr>
          <a:lstStyle/>
          <a:p>
            <a:pPr>
              <a:lnSpc>
                <a:spcPct val="90000"/>
              </a:lnSpc>
            </a:pPr>
            <a:r>
              <a:rPr lang="en-GB" sz="2800" b="0" spc="0" dirty="0">
                <a:solidFill>
                  <a:schemeClr val="bg1"/>
                </a:solidFill>
                <a:latin typeface="Arial" panose="020B0604020202020204" pitchFamily="34" charset="0"/>
                <a:cs typeface="Arial" panose="020B0604020202020204" pitchFamily="34" charset="0"/>
              </a:rPr>
              <a:t>International</a:t>
            </a:r>
            <a:r>
              <a:rPr lang="en-GB" sz="2800" b="0" spc="0" baseline="0" dirty="0">
                <a:solidFill>
                  <a:schemeClr val="bg1"/>
                </a:solidFill>
                <a:latin typeface="Arial" panose="020B0604020202020204" pitchFamily="34" charset="0"/>
                <a:cs typeface="Arial" panose="020B0604020202020204" pitchFamily="34" charset="0"/>
              </a:rPr>
              <a:t> </a:t>
            </a:r>
            <a:r>
              <a:rPr lang="en-GB" sz="2800" b="0" spc="0" dirty="0">
                <a:solidFill>
                  <a:schemeClr val="bg1"/>
                </a:solidFill>
                <a:latin typeface="Arial" panose="020B0604020202020204" pitchFamily="34" charset="0"/>
                <a:cs typeface="Arial" panose="020B0604020202020204" pitchFamily="34" charset="0"/>
              </a:rPr>
              <a:t>Symposium</a:t>
            </a:r>
          </a:p>
          <a:p>
            <a:pPr>
              <a:lnSpc>
                <a:spcPct val="90000"/>
              </a:lnSpc>
            </a:pPr>
            <a:r>
              <a:rPr lang="en-GB" sz="2800" b="0" spc="0" dirty="0">
                <a:solidFill>
                  <a:schemeClr val="bg1"/>
                </a:solidFill>
                <a:latin typeface="Arial" panose="020B0604020202020204" pitchFamily="34" charset="0"/>
                <a:cs typeface="Arial" panose="020B0604020202020204" pitchFamily="34" charset="0"/>
              </a:rPr>
              <a:t>Montreal</a:t>
            </a:r>
          </a:p>
        </p:txBody>
      </p:sp>
      <p:sp>
        <p:nvSpPr>
          <p:cNvPr id="8" name="TextBox 7"/>
          <p:cNvSpPr txBox="1"/>
          <p:nvPr userDrawn="1"/>
        </p:nvSpPr>
        <p:spPr>
          <a:xfrm>
            <a:off x="486177" y="2817946"/>
            <a:ext cx="4604750" cy="323165"/>
          </a:xfrm>
          <a:prstGeom prst="rect">
            <a:avLst/>
          </a:prstGeom>
          <a:noFill/>
        </p:spPr>
        <p:txBody>
          <a:bodyPr wrap="square" lIns="68580" tIns="34290" rIns="68580" bIns="34290" rtlCol="0">
            <a:spAutoFit/>
          </a:bodyPr>
          <a:lstStyle/>
          <a:p>
            <a:pPr>
              <a:lnSpc>
                <a:spcPct val="90000"/>
              </a:lnSpc>
            </a:pPr>
            <a:r>
              <a:rPr lang="en-GB" sz="1800" b="0" i="0" spc="0" baseline="0" dirty="0">
                <a:solidFill>
                  <a:srgbClr val="FFFFFF"/>
                </a:solidFill>
                <a:latin typeface="Arial"/>
                <a:cs typeface="Arial"/>
              </a:rPr>
              <a:t>18 – 21 October 2015</a:t>
            </a:r>
            <a:endParaRPr lang="en-GB" sz="1800" b="0" i="0" spc="0" dirty="0">
              <a:solidFill>
                <a:srgbClr val="FFFFFF"/>
              </a:solidFill>
              <a:latin typeface="Arial"/>
              <a:cs typeface="Arial"/>
            </a:endParaRPr>
          </a:p>
        </p:txBody>
      </p:sp>
      <p:pic>
        <p:nvPicPr>
          <p:cNvPr id="10" name="Picture 9" descr="shutterstock_117029116 BOSTON.jpg"/>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1" y="1675106"/>
            <a:ext cx="9144001" cy="1802568"/>
          </a:xfrm>
          <a:prstGeom prst="rect">
            <a:avLst/>
          </a:prstGeom>
        </p:spPr>
      </p:pic>
      <p:sp>
        <p:nvSpPr>
          <p:cNvPr id="3" name="Text Placeholder 2"/>
          <p:cNvSpPr>
            <a:spLocks noGrp="1"/>
          </p:cNvSpPr>
          <p:nvPr>
            <p:ph type="body" sz="quarter" idx="11" hasCustomPrompt="1"/>
          </p:nvPr>
        </p:nvSpPr>
        <p:spPr>
          <a:xfrm>
            <a:off x="486176" y="4031444"/>
            <a:ext cx="5131065" cy="521083"/>
          </a:xfrm>
          <a:prstGeom prst="rect">
            <a:avLst/>
          </a:prstGeom>
        </p:spPr>
        <p:txBody>
          <a:bodyPr vert="horz" wrap="square">
            <a:spAutoFit/>
          </a:bodyPr>
          <a:lstStyle>
            <a:lvl1pPr marL="0" indent="0">
              <a:lnSpc>
                <a:spcPts val="3340"/>
              </a:lnSpc>
              <a:buNone/>
              <a:defRPr sz="2800" spc="-70">
                <a:solidFill>
                  <a:schemeClr val="bg1"/>
                </a:solidFill>
              </a:defRPr>
            </a:lvl1pPr>
          </a:lstStyle>
          <a:p>
            <a:pPr lvl="0"/>
            <a:r>
              <a:rPr lang="en-GB" dirty="0"/>
              <a:t>Click To Edit Text Styles</a:t>
            </a:r>
          </a:p>
        </p:txBody>
      </p:sp>
      <p:sp>
        <p:nvSpPr>
          <p:cNvPr id="4" name="TextBox 3"/>
          <p:cNvSpPr txBox="1"/>
          <p:nvPr userDrawn="1"/>
        </p:nvSpPr>
        <p:spPr>
          <a:xfrm>
            <a:off x="8788128" y="323866"/>
            <a:ext cx="184666" cy="369332"/>
          </a:xfrm>
          <a:prstGeom prst="rect">
            <a:avLst/>
          </a:prstGeom>
          <a:noFill/>
        </p:spPr>
        <p:txBody>
          <a:bodyPr wrap="none" rtlCol="0">
            <a:spAutoFit/>
          </a:bodyPr>
          <a:lstStyle/>
          <a:p>
            <a:endParaRPr lang="en-US" dirty="0"/>
          </a:p>
        </p:txBody>
      </p:sp>
      <p:sp>
        <p:nvSpPr>
          <p:cNvPr id="11" name="Text Placeholder 2"/>
          <p:cNvSpPr>
            <a:spLocks noGrp="1"/>
          </p:cNvSpPr>
          <p:nvPr>
            <p:ph type="body" sz="quarter" idx="10" hasCustomPrompt="1"/>
          </p:nvPr>
        </p:nvSpPr>
        <p:spPr>
          <a:xfrm>
            <a:off x="345600" y="313200"/>
            <a:ext cx="2966130" cy="268940"/>
          </a:xfrm>
          <a:prstGeom prst="rect">
            <a:avLst/>
          </a:prstGeom>
        </p:spPr>
        <p:txBody>
          <a:bodyPr vert="horz" anchor="ctr"/>
          <a:lstStyle>
            <a:lvl1pPr marL="0" indent="0">
              <a:buNone/>
              <a:defRPr sz="1400" baseline="0">
                <a:solidFill>
                  <a:srgbClr val="074094"/>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add firm name</a:t>
            </a:r>
          </a:p>
        </p:txBody>
      </p:sp>
      <p:pic>
        <p:nvPicPr>
          <p:cNvPr id="13" name="Picture 3" descr="C:\Users\User\Desktop\jobs\Nicola\PKF logo.png"/>
          <p:cNvPicPr>
            <a:picLocks noChangeAspect="1" noChangeArrowheads="1"/>
          </p:cNvPicPr>
          <p:nvPr userDrawn="1"/>
        </p:nvPicPr>
        <p:blipFill rotWithShape="1">
          <a:blip r:embed="rId3" cstate="email">
            <a:extLst>
              <a:ext uri="{28A0092B-C50C-407E-A947-70E740481C1C}">
                <a14:useLocalDpi xmlns:a14="http://schemas.microsoft.com/office/drawing/2010/main"/>
              </a:ext>
            </a:extLst>
          </a:blip>
          <a:srcRect l="17037" t="25308" r="12685" b="28580"/>
          <a:stretch/>
        </p:blipFill>
        <p:spPr bwMode="auto">
          <a:xfrm>
            <a:off x="7159715" y="310867"/>
            <a:ext cx="1628000" cy="8019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24019872"/>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Image Content Chapter Header Cerise">
    <p:spTree>
      <p:nvGrpSpPr>
        <p:cNvPr id="1" name=""/>
        <p:cNvGrpSpPr/>
        <p:nvPr/>
      </p:nvGrpSpPr>
      <p:grpSpPr>
        <a:xfrm>
          <a:off x="0" y="0"/>
          <a:ext cx="0" cy="0"/>
          <a:chOff x="0" y="0"/>
          <a:chExt cx="0" cy="0"/>
        </a:xfrm>
      </p:grpSpPr>
      <p:sp>
        <p:nvSpPr>
          <p:cNvPr id="14" name="Rectangle 13"/>
          <p:cNvSpPr/>
          <p:nvPr userDrawn="1"/>
        </p:nvSpPr>
        <p:spPr>
          <a:xfrm>
            <a:off x="0" y="3477674"/>
            <a:ext cx="9144000" cy="1665826"/>
          </a:xfrm>
          <a:prstGeom prst="rect">
            <a:avLst/>
          </a:prstGeom>
          <a:gradFill flip="none" rotWithShape="1">
            <a:gsLst>
              <a:gs pos="0">
                <a:srgbClr val="800059"/>
              </a:gs>
              <a:gs pos="34000">
                <a:srgbClr val="99006B"/>
              </a:gs>
            </a:gsLst>
            <a:lin ang="54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p:cNvSpPr txBox="1"/>
          <p:nvPr userDrawn="1"/>
        </p:nvSpPr>
        <p:spPr>
          <a:xfrm>
            <a:off x="486176" y="1865529"/>
            <a:ext cx="4604750" cy="852028"/>
          </a:xfrm>
          <a:prstGeom prst="rect">
            <a:avLst/>
          </a:prstGeom>
          <a:noFill/>
        </p:spPr>
        <p:txBody>
          <a:bodyPr wrap="square" lIns="68580" tIns="34290" rIns="68580" bIns="34290" rtlCol="0">
            <a:spAutoFit/>
          </a:bodyPr>
          <a:lstStyle/>
          <a:p>
            <a:pPr>
              <a:lnSpc>
                <a:spcPct val="90000"/>
              </a:lnSpc>
            </a:pPr>
            <a:r>
              <a:rPr lang="en-GB" sz="2800" b="0" spc="0" dirty="0">
                <a:solidFill>
                  <a:schemeClr val="bg1"/>
                </a:solidFill>
                <a:latin typeface="Arial" panose="020B0604020202020204" pitchFamily="34" charset="0"/>
                <a:cs typeface="Arial" panose="020B0604020202020204" pitchFamily="34" charset="0"/>
              </a:rPr>
              <a:t>International</a:t>
            </a:r>
            <a:r>
              <a:rPr lang="en-GB" sz="2800" b="0" spc="0" baseline="0" dirty="0">
                <a:solidFill>
                  <a:schemeClr val="bg1"/>
                </a:solidFill>
                <a:latin typeface="Arial" panose="020B0604020202020204" pitchFamily="34" charset="0"/>
                <a:cs typeface="Arial" panose="020B0604020202020204" pitchFamily="34" charset="0"/>
              </a:rPr>
              <a:t> </a:t>
            </a:r>
            <a:r>
              <a:rPr lang="en-GB" sz="2800" b="0" spc="0" dirty="0">
                <a:solidFill>
                  <a:schemeClr val="bg1"/>
                </a:solidFill>
                <a:latin typeface="Arial" panose="020B0604020202020204" pitchFamily="34" charset="0"/>
                <a:cs typeface="Arial" panose="020B0604020202020204" pitchFamily="34" charset="0"/>
              </a:rPr>
              <a:t>Symposium</a:t>
            </a:r>
          </a:p>
          <a:p>
            <a:pPr>
              <a:lnSpc>
                <a:spcPct val="90000"/>
              </a:lnSpc>
            </a:pPr>
            <a:r>
              <a:rPr lang="en-GB" sz="2800" b="0" spc="0" dirty="0">
                <a:solidFill>
                  <a:schemeClr val="bg1"/>
                </a:solidFill>
                <a:latin typeface="Arial" panose="020B0604020202020204" pitchFamily="34" charset="0"/>
                <a:cs typeface="Arial" panose="020B0604020202020204" pitchFamily="34" charset="0"/>
              </a:rPr>
              <a:t>Montreal</a:t>
            </a:r>
          </a:p>
        </p:txBody>
      </p:sp>
      <p:sp>
        <p:nvSpPr>
          <p:cNvPr id="8" name="TextBox 7"/>
          <p:cNvSpPr txBox="1"/>
          <p:nvPr userDrawn="1"/>
        </p:nvSpPr>
        <p:spPr>
          <a:xfrm>
            <a:off x="486177" y="2817946"/>
            <a:ext cx="4604750" cy="323165"/>
          </a:xfrm>
          <a:prstGeom prst="rect">
            <a:avLst/>
          </a:prstGeom>
          <a:noFill/>
        </p:spPr>
        <p:txBody>
          <a:bodyPr wrap="square" lIns="68580" tIns="34290" rIns="68580" bIns="34290" rtlCol="0">
            <a:spAutoFit/>
          </a:bodyPr>
          <a:lstStyle/>
          <a:p>
            <a:pPr>
              <a:lnSpc>
                <a:spcPct val="90000"/>
              </a:lnSpc>
            </a:pPr>
            <a:r>
              <a:rPr lang="en-GB" sz="1800" b="0" i="0" spc="0" baseline="0" dirty="0">
                <a:solidFill>
                  <a:srgbClr val="FFFFFF"/>
                </a:solidFill>
                <a:latin typeface="Arial"/>
                <a:cs typeface="Arial"/>
              </a:rPr>
              <a:t>18 – 21 October 2015</a:t>
            </a:r>
            <a:endParaRPr lang="en-GB" sz="1800" b="0" i="0" spc="0" dirty="0">
              <a:solidFill>
                <a:srgbClr val="FFFFFF"/>
              </a:solidFill>
              <a:latin typeface="Arial"/>
              <a:cs typeface="Arial"/>
            </a:endParaRPr>
          </a:p>
        </p:txBody>
      </p:sp>
      <p:pic>
        <p:nvPicPr>
          <p:cNvPr id="9" name="Picture 8"/>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0" y="1675106"/>
            <a:ext cx="9144000" cy="1802568"/>
          </a:xfrm>
          <a:prstGeom prst="rect">
            <a:avLst/>
          </a:prstGeom>
        </p:spPr>
      </p:pic>
      <p:sp>
        <p:nvSpPr>
          <p:cNvPr id="11" name="Text Placeholder 2"/>
          <p:cNvSpPr>
            <a:spLocks noGrp="1"/>
          </p:cNvSpPr>
          <p:nvPr>
            <p:ph type="body" sz="quarter" idx="11" hasCustomPrompt="1"/>
          </p:nvPr>
        </p:nvSpPr>
        <p:spPr>
          <a:xfrm>
            <a:off x="486176" y="4031444"/>
            <a:ext cx="5131065" cy="521083"/>
          </a:xfrm>
          <a:prstGeom prst="rect">
            <a:avLst/>
          </a:prstGeom>
        </p:spPr>
        <p:txBody>
          <a:bodyPr vert="horz" wrap="square">
            <a:spAutoFit/>
          </a:bodyPr>
          <a:lstStyle>
            <a:lvl1pPr marL="0" indent="0">
              <a:lnSpc>
                <a:spcPts val="3340"/>
              </a:lnSpc>
              <a:buNone/>
              <a:defRPr sz="2800" spc="-70">
                <a:solidFill>
                  <a:schemeClr val="bg1"/>
                </a:solidFill>
              </a:defRPr>
            </a:lvl1pPr>
          </a:lstStyle>
          <a:p>
            <a:pPr lvl="0"/>
            <a:r>
              <a:rPr lang="en-GB" dirty="0"/>
              <a:t>Click To Edit Text Styles</a:t>
            </a:r>
          </a:p>
        </p:txBody>
      </p:sp>
      <p:sp>
        <p:nvSpPr>
          <p:cNvPr id="13" name="TextBox 12"/>
          <p:cNvSpPr txBox="1"/>
          <p:nvPr userDrawn="1"/>
        </p:nvSpPr>
        <p:spPr>
          <a:xfrm>
            <a:off x="8788128" y="323866"/>
            <a:ext cx="184666" cy="369332"/>
          </a:xfrm>
          <a:prstGeom prst="rect">
            <a:avLst/>
          </a:prstGeom>
          <a:noFill/>
        </p:spPr>
        <p:txBody>
          <a:bodyPr wrap="none" rtlCol="0">
            <a:spAutoFit/>
          </a:bodyPr>
          <a:lstStyle/>
          <a:p>
            <a:endParaRPr lang="en-US" dirty="0"/>
          </a:p>
        </p:txBody>
      </p:sp>
      <p:sp>
        <p:nvSpPr>
          <p:cNvPr id="10" name="Text Placeholder 2"/>
          <p:cNvSpPr>
            <a:spLocks noGrp="1"/>
          </p:cNvSpPr>
          <p:nvPr>
            <p:ph type="body" sz="quarter" idx="10" hasCustomPrompt="1"/>
          </p:nvPr>
        </p:nvSpPr>
        <p:spPr>
          <a:xfrm>
            <a:off x="345600" y="313200"/>
            <a:ext cx="2966130" cy="268940"/>
          </a:xfrm>
          <a:prstGeom prst="rect">
            <a:avLst/>
          </a:prstGeom>
        </p:spPr>
        <p:txBody>
          <a:bodyPr vert="horz" anchor="ctr"/>
          <a:lstStyle>
            <a:lvl1pPr marL="0" indent="0">
              <a:buNone/>
              <a:defRPr sz="1400" baseline="0">
                <a:solidFill>
                  <a:srgbClr val="074094"/>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add firm name</a:t>
            </a:r>
          </a:p>
        </p:txBody>
      </p:sp>
      <p:pic>
        <p:nvPicPr>
          <p:cNvPr id="15" name="Picture 3" descr="C:\Users\User\Desktop\jobs\Nicola\PKF logo.png"/>
          <p:cNvPicPr>
            <a:picLocks noChangeAspect="1" noChangeArrowheads="1"/>
          </p:cNvPicPr>
          <p:nvPr userDrawn="1"/>
        </p:nvPicPr>
        <p:blipFill rotWithShape="1">
          <a:blip r:embed="rId3" cstate="email">
            <a:extLst>
              <a:ext uri="{28A0092B-C50C-407E-A947-70E740481C1C}">
                <a14:useLocalDpi xmlns:a14="http://schemas.microsoft.com/office/drawing/2010/main"/>
              </a:ext>
            </a:extLst>
          </a:blip>
          <a:srcRect l="17037" t="25308" r="12685" b="28580"/>
          <a:stretch/>
        </p:blipFill>
        <p:spPr bwMode="auto">
          <a:xfrm>
            <a:off x="7159715" y="310867"/>
            <a:ext cx="1628000" cy="8019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8854790"/>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Image Content Chapter Header Yellow">
    <p:spTree>
      <p:nvGrpSpPr>
        <p:cNvPr id="1" name=""/>
        <p:cNvGrpSpPr/>
        <p:nvPr/>
      </p:nvGrpSpPr>
      <p:grpSpPr>
        <a:xfrm>
          <a:off x="0" y="0"/>
          <a:ext cx="0" cy="0"/>
          <a:chOff x="0" y="0"/>
          <a:chExt cx="0" cy="0"/>
        </a:xfrm>
      </p:grpSpPr>
      <p:sp>
        <p:nvSpPr>
          <p:cNvPr id="15" name="Rectangle 14"/>
          <p:cNvSpPr/>
          <p:nvPr userDrawn="1"/>
        </p:nvSpPr>
        <p:spPr>
          <a:xfrm>
            <a:off x="0" y="3477674"/>
            <a:ext cx="9144000" cy="1665826"/>
          </a:xfrm>
          <a:prstGeom prst="rect">
            <a:avLst/>
          </a:prstGeom>
          <a:gradFill flip="none" rotWithShape="1">
            <a:gsLst>
              <a:gs pos="0">
                <a:srgbClr val="CCAD21"/>
              </a:gs>
              <a:gs pos="34000">
                <a:srgbClr val="E3C227"/>
              </a:gs>
            </a:gsLst>
            <a:lin ang="54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TextBox 7"/>
          <p:cNvSpPr txBox="1"/>
          <p:nvPr userDrawn="1"/>
        </p:nvSpPr>
        <p:spPr>
          <a:xfrm>
            <a:off x="486176" y="1865529"/>
            <a:ext cx="4604750" cy="852028"/>
          </a:xfrm>
          <a:prstGeom prst="rect">
            <a:avLst/>
          </a:prstGeom>
          <a:noFill/>
        </p:spPr>
        <p:txBody>
          <a:bodyPr wrap="square" lIns="68580" tIns="34290" rIns="68580" bIns="34290" rtlCol="0">
            <a:spAutoFit/>
          </a:bodyPr>
          <a:lstStyle/>
          <a:p>
            <a:pPr>
              <a:lnSpc>
                <a:spcPct val="90000"/>
              </a:lnSpc>
            </a:pPr>
            <a:r>
              <a:rPr lang="en-GB" sz="2800" b="0" spc="0" dirty="0">
                <a:solidFill>
                  <a:schemeClr val="bg1"/>
                </a:solidFill>
                <a:latin typeface="Arial" panose="020B0604020202020204" pitchFamily="34" charset="0"/>
                <a:cs typeface="Arial" panose="020B0604020202020204" pitchFamily="34" charset="0"/>
              </a:rPr>
              <a:t>International</a:t>
            </a:r>
            <a:r>
              <a:rPr lang="en-GB" sz="2800" b="0" spc="0" baseline="0" dirty="0">
                <a:solidFill>
                  <a:schemeClr val="bg1"/>
                </a:solidFill>
                <a:latin typeface="Arial" panose="020B0604020202020204" pitchFamily="34" charset="0"/>
                <a:cs typeface="Arial" panose="020B0604020202020204" pitchFamily="34" charset="0"/>
              </a:rPr>
              <a:t> </a:t>
            </a:r>
            <a:r>
              <a:rPr lang="en-GB" sz="2800" b="0" spc="0" dirty="0">
                <a:solidFill>
                  <a:schemeClr val="bg1"/>
                </a:solidFill>
                <a:latin typeface="Arial" panose="020B0604020202020204" pitchFamily="34" charset="0"/>
                <a:cs typeface="Arial" panose="020B0604020202020204" pitchFamily="34" charset="0"/>
              </a:rPr>
              <a:t>Symposium</a:t>
            </a:r>
          </a:p>
          <a:p>
            <a:pPr>
              <a:lnSpc>
                <a:spcPct val="90000"/>
              </a:lnSpc>
            </a:pPr>
            <a:r>
              <a:rPr lang="en-GB" sz="2800" b="0" spc="0" dirty="0">
                <a:solidFill>
                  <a:schemeClr val="bg1"/>
                </a:solidFill>
                <a:latin typeface="Arial" panose="020B0604020202020204" pitchFamily="34" charset="0"/>
                <a:cs typeface="Arial" panose="020B0604020202020204" pitchFamily="34" charset="0"/>
              </a:rPr>
              <a:t>Montreal</a:t>
            </a:r>
          </a:p>
        </p:txBody>
      </p:sp>
      <p:sp>
        <p:nvSpPr>
          <p:cNvPr id="9" name="TextBox 8"/>
          <p:cNvSpPr txBox="1"/>
          <p:nvPr userDrawn="1"/>
        </p:nvSpPr>
        <p:spPr>
          <a:xfrm>
            <a:off x="486177" y="2817946"/>
            <a:ext cx="4604750" cy="323165"/>
          </a:xfrm>
          <a:prstGeom prst="rect">
            <a:avLst/>
          </a:prstGeom>
          <a:noFill/>
        </p:spPr>
        <p:txBody>
          <a:bodyPr wrap="square" lIns="68580" tIns="34290" rIns="68580" bIns="34290" rtlCol="0">
            <a:spAutoFit/>
          </a:bodyPr>
          <a:lstStyle/>
          <a:p>
            <a:pPr>
              <a:lnSpc>
                <a:spcPct val="90000"/>
              </a:lnSpc>
            </a:pPr>
            <a:r>
              <a:rPr lang="en-GB" sz="1800" b="0" i="0" spc="0" baseline="0" dirty="0">
                <a:solidFill>
                  <a:srgbClr val="FFFFFF"/>
                </a:solidFill>
                <a:latin typeface="Arial"/>
                <a:cs typeface="Arial"/>
              </a:rPr>
              <a:t>18 – 21 October 2015</a:t>
            </a:r>
            <a:endParaRPr lang="en-GB" sz="1800" b="0" i="0" spc="0" dirty="0">
              <a:solidFill>
                <a:srgbClr val="FFFFFF"/>
              </a:solidFill>
              <a:latin typeface="Arial"/>
              <a:cs typeface="Arial"/>
            </a:endParaRPr>
          </a:p>
        </p:txBody>
      </p:sp>
      <p:pic>
        <p:nvPicPr>
          <p:cNvPr id="11" name="Picture 10"/>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0" y="1675106"/>
            <a:ext cx="9144000" cy="1802568"/>
          </a:xfrm>
          <a:prstGeom prst="rect">
            <a:avLst/>
          </a:prstGeom>
        </p:spPr>
      </p:pic>
      <p:sp>
        <p:nvSpPr>
          <p:cNvPr id="12" name="Text Placeholder 2"/>
          <p:cNvSpPr>
            <a:spLocks noGrp="1"/>
          </p:cNvSpPr>
          <p:nvPr>
            <p:ph type="body" sz="quarter" idx="11" hasCustomPrompt="1"/>
          </p:nvPr>
        </p:nvSpPr>
        <p:spPr>
          <a:xfrm>
            <a:off x="486176" y="4031444"/>
            <a:ext cx="5131065" cy="521083"/>
          </a:xfrm>
          <a:prstGeom prst="rect">
            <a:avLst/>
          </a:prstGeom>
        </p:spPr>
        <p:txBody>
          <a:bodyPr vert="horz" wrap="square">
            <a:spAutoFit/>
          </a:bodyPr>
          <a:lstStyle>
            <a:lvl1pPr marL="0" indent="0">
              <a:lnSpc>
                <a:spcPts val="3340"/>
              </a:lnSpc>
              <a:buNone/>
              <a:defRPr sz="2800" spc="-70">
                <a:solidFill>
                  <a:srgbClr val="0D0D0D"/>
                </a:solidFill>
              </a:defRPr>
            </a:lvl1pPr>
          </a:lstStyle>
          <a:p>
            <a:pPr lvl="0"/>
            <a:r>
              <a:rPr lang="en-GB" dirty="0"/>
              <a:t>Click To Edit Text Styles</a:t>
            </a:r>
          </a:p>
        </p:txBody>
      </p:sp>
      <p:sp>
        <p:nvSpPr>
          <p:cNvPr id="14" name="TextBox 13"/>
          <p:cNvSpPr txBox="1"/>
          <p:nvPr userDrawn="1"/>
        </p:nvSpPr>
        <p:spPr>
          <a:xfrm>
            <a:off x="8788128" y="323866"/>
            <a:ext cx="184666" cy="369332"/>
          </a:xfrm>
          <a:prstGeom prst="rect">
            <a:avLst/>
          </a:prstGeom>
          <a:noFill/>
        </p:spPr>
        <p:txBody>
          <a:bodyPr wrap="none" rtlCol="0">
            <a:spAutoFit/>
          </a:bodyPr>
          <a:lstStyle/>
          <a:p>
            <a:endParaRPr lang="en-US" dirty="0"/>
          </a:p>
        </p:txBody>
      </p:sp>
      <p:sp>
        <p:nvSpPr>
          <p:cNvPr id="10" name="Text Placeholder 2"/>
          <p:cNvSpPr>
            <a:spLocks noGrp="1"/>
          </p:cNvSpPr>
          <p:nvPr>
            <p:ph type="body" sz="quarter" idx="10" hasCustomPrompt="1"/>
          </p:nvPr>
        </p:nvSpPr>
        <p:spPr>
          <a:xfrm>
            <a:off x="345600" y="313200"/>
            <a:ext cx="2966130" cy="268940"/>
          </a:xfrm>
          <a:prstGeom prst="rect">
            <a:avLst/>
          </a:prstGeom>
        </p:spPr>
        <p:txBody>
          <a:bodyPr vert="horz" anchor="ctr"/>
          <a:lstStyle>
            <a:lvl1pPr marL="0" indent="0">
              <a:buNone/>
              <a:defRPr sz="1400" baseline="0">
                <a:solidFill>
                  <a:srgbClr val="074094"/>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add firm name</a:t>
            </a:r>
          </a:p>
        </p:txBody>
      </p:sp>
      <p:pic>
        <p:nvPicPr>
          <p:cNvPr id="16" name="Picture 3" descr="C:\Users\User\Desktop\jobs\Nicola\PKF logo.png"/>
          <p:cNvPicPr>
            <a:picLocks noChangeAspect="1" noChangeArrowheads="1"/>
          </p:cNvPicPr>
          <p:nvPr userDrawn="1"/>
        </p:nvPicPr>
        <p:blipFill rotWithShape="1">
          <a:blip r:embed="rId3" cstate="email">
            <a:extLst>
              <a:ext uri="{28A0092B-C50C-407E-A947-70E740481C1C}">
                <a14:useLocalDpi xmlns:a14="http://schemas.microsoft.com/office/drawing/2010/main"/>
              </a:ext>
            </a:extLst>
          </a:blip>
          <a:srcRect l="17037" t="25308" r="12685" b="28580"/>
          <a:stretch/>
        </p:blipFill>
        <p:spPr bwMode="auto">
          <a:xfrm>
            <a:off x="7159715" y="310867"/>
            <a:ext cx="1628000" cy="8019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05136630"/>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Chapter Divider Red">
    <p:spTree>
      <p:nvGrpSpPr>
        <p:cNvPr id="1" name=""/>
        <p:cNvGrpSpPr/>
        <p:nvPr/>
      </p:nvGrpSpPr>
      <p:grpSpPr>
        <a:xfrm>
          <a:off x="0" y="0"/>
          <a:ext cx="0" cy="0"/>
          <a:chOff x="0" y="0"/>
          <a:chExt cx="0" cy="0"/>
        </a:xfrm>
      </p:grpSpPr>
      <p:sp>
        <p:nvSpPr>
          <p:cNvPr id="10" name="Rectangle 9"/>
          <p:cNvSpPr/>
          <p:nvPr userDrawn="1"/>
        </p:nvSpPr>
        <p:spPr>
          <a:xfrm>
            <a:off x="0" y="1675106"/>
            <a:ext cx="9144000" cy="3468394"/>
          </a:xfrm>
          <a:prstGeom prst="rect">
            <a:avLst/>
          </a:prstGeom>
          <a:gradFill flip="none" rotWithShape="1">
            <a:gsLst>
              <a:gs pos="0">
                <a:srgbClr val="A11B29"/>
              </a:gs>
              <a:gs pos="34000">
                <a:srgbClr val="C02030"/>
              </a:gs>
            </a:gsLst>
            <a:lin ang="54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itle 4"/>
          <p:cNvSpPr>
            <a:spLocks noGrp="1"/>
          </p:cNvSpPr>
          <p:nvPr>
            <p:ph type="title" hasCustomPrompt="1"/>
          </p:nvPr>
        </p:nvSpPr>
        <p:spPr>
          <a:xfrm>
            <a:off x="480271" y="2028065"/>
            <a:ext cx="5291604" cy="715580"/>
          </a:xfrm>
          <a:prstGeom prst="rect">
            <a:avLst/>
          </a:prstGeom>
        </p:spPr>
        <p:txBody>
          <a:bodyPr vert="horz" anchor="ctr" anchorCtr="0">
            <a:normAutofit/>
          </a:bodyPr>
          <a:lstStyle>
            <a:lvl1pPr>
              <a:defRPr sz="2800" b="0" cap="none">
                <a:solidFill>
                  <a:schemeClr val="bg1"/>
                </a:solidFill>
              </a:defRPr>
            </a:lvl1pPr>
          </a:lstStyle>
          <a:p>
            <a:r>
              <a:rPr lang="en-GB" dirty="0"/>
              <a:t>Click to edit section divider text</a:t>
            </a:r>
            <a:endParaRPr lang="en-US" dirty="0"/>
          </a:p>
        </p:txBody>
      </p:sp>
      <p:sp>
        <p:nvSpPr>
          <p:cNvPr id="8" name="Text Placeholder 2"/>
          <p:cNvSpPr>
            <a:spLocks noGrp="1"/>
          </p:cNvSpPr>
          <p:nvPr>
            <p:ph type="body" sz="quarter" idx="10" hasCustomPrompt="1"/>
          </p:nvPr>
        </p:nvSpPr>
        <p:spPr>
          <a:xfrm>
            <a:off x="345600" y="313200"/>
            <a:ext cx="2966130" cy="268940"/>
          </a:xfrm>
          <a:prstGeom prst="rect">
            <a:avLst/>
          </a:prstGeom>
        </p:spPr>
        <p:txBody>
          <a:bodyPr vert="horz" anchor="ctr"/>
          <a:lstStyle>
            <a:lvl1pPr marL="0" indent="0">
              <a:buNone/>
              <a:defRPr sz="1400" baseline="0">
                <a:solidFill>
                  <a:srgbClr val="074094"/>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add firm name</a:t>
            </a:r>
          </a:p>
        </p:txBody>
      </p:sp>
      <p:pic>
        <p:nvPicPr>
          <p:cNvPr id="11" name="Picture 3" descr="C:\Users\User\Desktop\jobs\Nicola\PKF logo.png"/>
          <p:cNvPicPr>
            <a:picLocks noChangeAspect="1" noChangeArrowheads="1"/>
          </p:cNvPicPr>
          <p:nvPr userDrawn="1"/>
        </p:nvPicPr>
        <p:blipFill rotWithShape="1">
          <a:blip r:embed="rId2" cstate="email">
            <a:extLst>
              <a:ext uri="{28A0092B-C50C-407E-A947-70E740481C1C}">
                <a14:useLocalDpi xmlns:a14="http://schemas.microsoft.com/office/drawing/2010/main"/>
              </a:ext>
            </a:extLst>
          </a:blip>
          <a:srcRect l="17037" t="25308" r="12685" b="28580"/>
          <a:stretch/>
        </p:blipFill>
        <p:spPr bwMode="auto">
          <a:xfrm>
            <a:off x="7159715" y="310867"/>
            <a:ext cx="1628000" cy="8019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098746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Content Page Purple">
    <p:spTree>
      <p:nvGrpSpPr>
        <p:cNvPr id="1" name=""/>
        <p:cNvGrpSpPr/>
        <p:nvPr/>
      </p:nvGrpSpPr>
      <p:grpSpPr>
        <a:xfrm>
          <a:off x="0" y="0"/>
          <a:ext cx="0" cy="0"/>
          <a:chOff x="0" y="0"/>
          <a:chExt cx="0" cy="0"/>
        </a:xfrm>
      </p:grpSpPr>
      <p:sp>
        <p:nvSpPr>
          <p:cNvPr id="5" name="Rectangle 4"/>
          <p:cNvSpPr/>
          <p:nvPr userDrawn="1"/>
        </p:nvSpPr>
        <p:spPr>
          <a:xfrm>
            <a:off x="0" y="767799"/>
            <a:ext cx="9144000" cy="576699"/>
          </a:xfrm>
          <a:prstGeom prst="rect">
            <a:avLst/>
          </a:prstGeom>
          <a:gradFill flip="none" rotWithShape="1">
            <a:gsLst>
              <a:gs pos="0">
                <a:srgbClr val="330033"/>
              </a:gs>
              <a:gs pos="34000">
                <a:srgbClr val="4B004B"/>
              </a:gs>
            </a:gsLst>
            <a:lin ang="54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hasCustomPrompt="1"/>
          </p:nvPr>
        </p:nvSpPr>
        <p:spPr>
          <a:xfrm>
            <a:off x="345440" y="1494179"/>
            <a:ext cx="8229600" cy="3245686"/>
          </a:xfrm>
          <a:prstGeom prst="rect">
            <a:avLst/>
          </a:prstGeom>
        </p:spPr>
        <p:txBody>
          <a:bodyPr/>
          <a:lstStyle>
            <a:lvl1pPr marL="342900" indent="-342900">
              <a:buClr>
                <a:srgbClr val="4B004B"/>
              </a:buClr>
              <a:buFont typeface="Arial"/>
              <a:buChar char="•"/>
              <a:defRPr sz="2000">
                <a:solidFill>
                  <a:schemeClr val="tx1">
                    <a:lumMod val="75000"/>
                    <a:lumOff val="25000"/>
                  </a:schemeClr>
                </a:solidFill>
              </a:defRPr>
            </a:lvl1pPr>
            <a:lvl2pPr marL="742950" indent="-285750">
              <a:buClr>
                <a:srgbClr val="4B004B"/>
              </a:buClr>
              <a:buFont typeface="Arial"/>
              <a:buChar char="–"/>
              <a:defRPr sz="1800">
                <a:solidFill>
                  <a:schemeClr val="tx1">
                    <a:lumMod val="75000"/>
                    <a:lumOff val="25000"/>
                  </a:schemeClr>
                </a:solidFill>
              </a:defRPr>
            </a:lvl2pPr>
            <a:lvl3pPr marL="1143000" indent="-228600">
              <a:buClr>
                <a:srgbClr val="4B004B"/>
              </a:buClr>
              <a:buFont typeface="Arial"/>
              <a:buChar char="•"/>
              <a:defRPr sz="1600">
                <a:solidFill>
                  <a:schemeClr val="tx1">
                    <a:lumMod val="75000"/>
                    <a:lumOff val="25000"/>
                  </a:schemeClr>
                </a:solidFill>
              </a:defRPr>
            </a:lvl3pPr>
            <a:lvl4pPr marL="1600200" indent="-228600">
              <a:buClr>
                <a:srgbClr val="4B004B"/>
              </a:buClr>
              <a:buFont typeface="Arial"/>
              <a:buChar char="–"/>
              <a:defRPr sz="1400">
                <a:solidFill>
                  <a:schemeClr val="tx1">
                    <a:lumMod val="75000"/>
                    <a:lumOff val="25000"/>
                  </a:schemeClr>
                </a:solidFill>
              </a:defRPr>
            </a:lvl4pPr>
            <a:lvl5pPr marL="2057400" indent="-228600">
              <a:buClr>
                <a:srgbClr val="4B004B"/>
              </a:buClr>
              <a:buFont typeface="Arial"/>
              <a:buChar char="»"/>
              <a:defRPr sz="1200">
                <a:solidFill>
                  <a:schemeClr val="tx1">
                    <a:lumMod val="75000"/>
                    <a:lumOff val="25000"/>
                  </a:schemeClr>
                </a:solidFill>
              </a:defRPr>
            </a:lvl5pPr>
          </a:lstStyle>
          <a:p>
            <a:pPr lvl="0"/>
            <a:r>
              <a:rPr lang="en-GB" dirty="0"/>
              <a:t>Click to edit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8" name="Title 8"/>
          <p:cNvSpPr>
            <a:spLocks noGrp="1"/>
          </p:cNvSpPr>
          <p:nvPr>
            <p:ph type="title" hasCustomPrompt="1"/>
          </p:nvPr>
        </p:nvSpPr>
        <p:spPr>
          <a:xfrm>
            <a:off x="345440" y="792702"/>
            <a:ext cx="8229600" cy="482521"/>
          </a:xfrm>
          <a:prstGeom prst="rect">
            <a:avLst/>
          </a:prstGeom>
          <a:ln>
            <a:noFill/>
          </a:ln>
        </p:spPr>
        <p:txBody>
          <a:bodyPr vert="horz" anchor="ctr" anchorCtr="0"/>
          <a:lstStyle>
            <a:lvl1pPr>
              <a:defRPr sz="2200" b="0">
                <a:solidFill>
                  <a:srgbClr val="FFFFFF"/>
                </a:solidFill>
                <a:latin typeface="Arial"/>
                <a:cs typeface="Arial"/>
              </a:defRPr>
            </a:lvl1pPr>
          </a:lstStyle>
          <a:p>
            <a:r>
              <a:rPr lang="en-GB" dirty="0"/>
              <a:t>Click to edit master title style</a:t>
            </a:r>
            <a:endParaRPr lang="en-US" dirty="0"/>
          </a:p>
        </p:txBody>
      </p:sp>
    </p:spTree>
    <p:extLst>
      <p:ext uri="{BB962C8B-B14F-4D97-AF65-F5344CB8AC3E}">
        <p14:creationId xmlns:p14="http://schemas.microsoft.com/office/powerpoint/2010/main" val="3527284597"/>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Chapter Divider Orange">
    <p:spTree>
      <p:nvGrpSpPr>
        <p:cNvPr id="1" name=""/>
        <p:cNvGrpSpPr/>
        <p:nvPr/>
      </p:nvGrpSpPr>
      <p:grpSpPr>
        <a:xfrm>
          <a:off x="0" y="0"/>
          <a:ext cx="0" cy="0"/>
          <a:chOff x="0" y="0"/>
          <a:chExt cx="0" cy="0"/>
        </a:xfrm>
      </p:grpSpPr>
      <p:sp>
        <p:nvSpPr>
          <p:cNvPr id="5" name="Rectangle 4"/>
          <p:cNvSpPr/>
          <p:nvPr userDrawn="1"/>
        </p:nvSpPr>
        <p:spPr>
          <a:xfrm>
            <a:off x="0" y="1675106"/>
            <a:ext cx="9144000" cy="3468394"/>
          </a:xfrm>
          <a:prstGeom prst="rect">
            <a:avLst/>
          </a:prstGeom>
          <a:gradFill flip="none" rotWithShape="1">
            <a:gsLst>
              <a:gs pos="0">
                <a:srgbClr val="B47319"/>
              </a:gs>
              <a:gs pos="34000">
                <a:srgbClr val="CE831B"/>
              </a:gs>
            </a:gsLst>
            <a:lin ang="54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itle 4"/>
          <p:cNvSpPr>
            <a:spLocks noGrp="1"/>
          </p:cNvSpPr>
          <p:nvPr>
            <p:ph type="title" hasCustomPrompt="1"/>
          </p:nvPr>
        </p:nvSpPr>
        <p:spPr>
          <a:xfrm>
            <a:off x="480271" y="2028065"/>
            <a:ext cx="5291604" cy="715580"/>
          </a:xfrm>
          <a:prstGeom prst="rect">
            <a:avLst/>
          </a:prstGeom>
        </p:spPr>
        <p:txBody>
          <a:bodyPr vert="horz" anchor="ctr" anchorCtr="0">
            <a:normAutofit/>
          </a:bodyPr>
          <a:lstStyle>
            <a:lvl1pPr>
              <a:defRPr sz="2800" b="0" cap="none">
                <a:solidFill>
                  <a:schemeClr val="bg1"/>
                </a:solidFill>
              </a:defRPr>
            </a:lvl1pPr>
          </a:lstStyle>
          <a:p>
            <a:r>
              <a:rPr lang="en-GB" dirty="0"/>
              <a:t>Click to edit section divider text</a:t>
            </a:r>
            <a:endParaRPr lang="en-US" dirty="0"/>
          </a:p>
        </p:txBody>
      </p:sp>
      <p:sp>
        <p:nvSpPr>
          <p:cNvPr id="8" name="Text Placeholder 2"/>
          <p:cNvSpPr>
            <a:spLocks noGrp="1"/>
          </p:cNvSpPr>
          <p:nvPr>
            <p:ph type="body" sz="quarter" idx="10" hasCustomPrompt="1"/>
          </p:nvPr>
        </p:nvSpPr>
        <p:spPr>
          <a:xfrm>
            <a:off x="345600" y="313200"/>
            <a:ext cx="2966130" cy="268940"/>
          </a:xfrm>
          <a:prstGeom prst="rect">
            <a:avLst/>
          </a:prstGeom>
        </p:spPr>
        <p:txBody>
          <a:bodyPr vert="horz" anchor="ctr"/>
          <a:lstStyle>
            <a:lvl1pPr marL="0" indent="0">
              <a:buNone/>
              <a:defRPr sz="1400" baseline="0">
                <a:solidFill>
                  <a:srgbClr val="074094"/>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add firm name</a:t>
            </a:r>
          </a:p>
        </p:txBody>
      </p:sp>
      <p:pic>
        <p:nvPicPr>
          <p:cNvPr id="9" name="Picture 3" descr="C:\Users\User\Desktop\jobs\Nicola\PKF logo.png"/>
          <p:cNvPicPr>
            <a:picLocks noChangeAspect="1" noChangeArrowheads="1"/>
          </p:cNvPicPr>
          <p:nvPr userDrawn="1"/>
        </p:nvPicPr>
        <p:blipFill rotWithShape="1">
          <a:blip r:embed="rId2" cstate="email">
            <a:extLst>
              <a:ext uri="{28A0092B-C50C-407E-A947-70E740481C1C}">
                <a14:useLocalDpi xmlns:a14="http://schemas.microsoft.com/office/drawing/2010/main"/>
              </a:ext>
            </a:extLst>
          </a:blip>
          <a:srcRect l="17037" t="25308" r="12685" b="28580"/>
          <a:stretch/>
        </p:blipFill>
        <p:spPr bwMode="auto">
          <a:xfrm>
            <a:off x="7159715" y="310867"/>
            <a:ext cx="1628000" cy="8019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88539808"/>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Chapter Divider Blue">
    <p:spTree>
      <p:nvGrpSpPr>
        <p:cNvPr id="1" name=""/>
        <p:cNvGrpSpPr/>
        <p:nvPr/>
      </p:nvGrpSpPr>
      <p:grpSpPr>
        <a:xfrm>
          <a:off x="0" y="0"/>
          <a:ext cx="0" cy="0"/>
          <a:chOff x="0" y="0"/>
          <a:chExt cx="0" cy="0"/>
        </a:xfrm>
      </p:grpSpPr>
      <p:sp>
        <p:nvSpPr>
          <p:cNvPr id="10" name="Rectangle 9"/>
          <p:cNvSpPr/>
          <p:nvPr userDrawn="1"/>
        </p:nvSpPr>
        <p:spPr>
          <a:xfrm>
            <a:off x="0" y="1675106"/>
            <a:ext cx="9144000" cy="3468394"/>
          </a:xfrm>
          <a:prstGeom prst="rect">
            <a:avLst/>
          </a:prstGeom>
          <a:gradFill flip="none" rotWithShape="1">
            <a:gsLst>
              <a:gs pos="0">
                <a:srgbClr val="24779F"/>
              </a:gs>
              <a:gs pos="34000">
                <a:srgbClr val="2A88B4"/>
              </a:gs>
            </a:gsLst>
            <a:lin ang="54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itle 4"/>
          <p:cNvSpPr>
            <a:spLocks noGrp="1"/>
          </p:cNvSpPr>
          <p:nvPr>
            <p:ph type="title" hasCustomPrompt="1"/>
          </p:nvPr>
        </p:nvSpPr>
        <p:spPr>
          <a:xfrm>
            <a:off x="480271" y="2028065"/>
            <a:ext cx="5291604" cy="715580"/>
          </a:xfrm>
          <a:prstGeom prst="rect">
            <a:avLst/>
          </a:prstGeom>
        </p:spPr>
        <p:txBody>
          <a:bodyPr vert="horz" anchor="ctr" anchorCtr="0">
            <a:normAutofit/>
          </a:bodyPr>
          <a:lstStyle>
            <a:lvl1pPr>
              <a:defRPr sz="2800" b="0" cap="none">
                <a:solidFill>
                  <a:schemeClr val="bg1"/>
                </a:solidFill>
              </a:defRPr>
            </a:lvl1pPr>
          </a:lstStyle>
          <a:p>
            <a:r>
              <a:rPr lang="en-GB" dirty="0"/>
              <a:t>Click to edit section divider text</a:t>
            </a:r>
            <a:endParaRPr lang="en-US" dirty="0"/>
          </a:p>
        </p:txBody>
      </p:sp>
      <p:sp>
        <p:nvSpPr>
          <p:cNvPr id="8" name="Text Placeholder 2"/>
          <p:cNvSpPr>
            <a:spLocks noGrp="1"/>
          </p:cNvSpPr>
          <p:nvPr>
            <p:ph type="body" sz="quarter" idx="10" hasCustomPrompt="1"/>
          </p:nvPr>
        </p:nvSpPr>
        <p:spPr>
          <a:xfrm>
            <a:off x="345600" y="313200"/>
            <a:ext cx="2966130" cy="268940"/>
          </a:xfrm>
          <a:prstGeom prst="rect">
            <a:avLst/>
          </a:prstGeom>
        </p:spPr>
        <p:txBody>
          <a:bodyPr vert="horz" anchor="ctr"/>
          <a:lstStyle>
            <a:lvl1pPr marL="0" indent="0">
              <a:buNone/>
              <a:defRPr sz="1400" baseline="0">
                <a:solidFill>
                  <a:srgbClr val="074094"/>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add firm name</a:t>
            </a:r>
          </a:p>
        </p:txBody>
      </p:sp>
      <p:pic>
        <p:nvPicPr>
          <p:cNvPr id="11" name="Picture 3" descr="C:\Users\User\Desktop\jobs\Nicola\PKF logo.png"/>
          <p:cNvPicPr>
            <a:picLocks noChangeAspect="1" noChangeArrowheads="1"/>
          </p:cNvPicPr>
          <p:nvPr userDrawn="1"/>
        </p:nvPicPr>
        <p:blipFill rotWithShape="1">
          <a:blip r:embed="rId2" cstate="email">
            <a:extLst>
              <a:ext uri="{28A0092B-C50C-407E-A947-70E740481C1C}">
                <a14:useLocalDpi xmlns:a14="http://schemas.microsoft.com/office/drawing/2010/main"/>
              </a:ext>
            </a:extLst>
          </a:blip>
          <a:srcRect l="17037" t="25308" r="12685" b="28580"/>
          <a:stretch/>
        </p:blipFill>
        <p:spPr bwMode="auto">
          <a:xfrm>
            <a:off x="7159715" y="310867"/>
            <a:ext cx="1628000" cy="8019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53014851"/>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Chapter Divider Purple">
    <p:spTree>
      <p:nvGrpSpPr>
        <p:cNvPr id="1" name=""/>
        <p:cNvGrpSpPr/>
        <p:nvPr/>
      </p:nvGrpSpPr>
      <p:grpSpPr>
        <a:xfrm>
          <a:off x="0" y="0"/>
          <a:ext cx="0" cy="0"/>
          <a:chOff x="0" y="0"/>
          <a:chExt cx="0" cy="0"/>
        </a:xfrm>
      </p:grpSpPr>
      <p:sp>
        <p:nvSpPr>
          <p:cNvPr id="9" name="Rectangle 8"/>
          <p:cNvSpPr/>
          <p:nvPr userDrawn="1"/>
        </p:nvSpPr>
        <p:spPr>
          <a:xfrm>
            <a:off x="0" y="1675106"/>
            <a:ext cx="9144000" cy="3468394"/>
          </a:xfrm>
          <a:prstGeom prst="rect">
            <a:avLst/>
          </a:prstGeom>
          <a:gradFill flip="none" rotWithShape="1">
            <a:gsLst>
              <a:gs pos="0">
                <a:srgbClr val="330033"/>
              </a:gs>
              <a:gs pos="34000">
                <a:srgbClr val="4B004B"/>
              </a:gs>
            </a:gsLst>
            <a:lin ang="54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itle 4"/>
          <p:cNvSpPr>
            <a:spLocks noGrp="1"/>
          </p:cNvSpPr>
          <p:nvPr>
            <p:ph type="title" hasCustomPrompt="1"/>
          </p:nvPr>
        </p:nvSpPr>
        <p:spPr>
          <a:xfrm>
            <a:off x="480271" y="2028065"/>
            <a:ext cx="5291604" cy="715580"/>
          </a:xfrm>
          <a:prstGeom prst="rect">
            <a:avLst/>
          </a:prstGeom>
        </p:spPr>
        <p:txBody>
          <a:bodyPr vert="horz" anchor="ctr" anchorCtr="0">
            <a:normAutofit/>
          </a:bodyPr>
          <a:lstStyle>
            <a:lvl1pPr>
              <a:defRPr sz="2800" b="0" cap="none">
                <a:solidFill>
                  <a:schemeClr val="bg1"/>
                </a:solidFill>
              </a:defRPr>
            </a:lvl1pPr>
          </a:lstStyle>
          <a:p>
            <a:r>
              <a:rPr lang="en-GB" dirty="0"/>
              <a:t>Click to edit section divider text</a:t>
            </a:r>
            <a:endParaRPr lang="en-US" dirty="0"/>
          </a:p>
        </p:txBody>
      </p:sp>
      <p:sp>
        <p:nvSpPr>
          <p:cNvPr id="8" name="Text Placeholder 2"/>
          <p:cNvSpPr>
            <a:spLocks noGrp="1"/>
          </p:cNvSpPr>
          <p:nvPr>
            <p:ph type="body" sz="quarter" idx="10" hasCustomPrompt="1"/>
          </p:nvPr>
        </p:nvSpPr>
        <p:spPr>
          <a:xfrm>
            <a:off x="345600" y="313200"/>
            <a:ext cx="2966130" cy="268940"/>
          </a:xfrm>
          <a:prstGeom prst="rect">
            <a:avLst/>
          </a:prstGeom>
        </p:spPr>
        <p:txBody>
          <a:bodyPr vert="horz" anchor="ctr"/>
          <a:lstStyle>
            <a:lvl1pPr marL="0" indent="0">
              <a:buNone/>
              <a:defRPr sz="1400" baseline="0">
                <a:solidFill>
                  <a:srgbClr val="074094"/>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add firm name</a:t>
            </a:r>
          </a:p>
        </p:txBody>
      </p:sp>
      <p:pic>
        <p:nvPicPr>
          <p:cNvPr id="11" name="Picture 3" descr="C:\Users\User\Desktop\jobs\Nicola\PKF logo.png"/>
          <p:cNvPicPr>
            <a:picLocks noChangeAspect="1" noChangeArrowheads="1"/>
          </p:cNvPicPr>
          <p:nvPr userDrawn="1"/>
        </p:nvPicPr>
        <p:blipFill rotWithShape="1">
          <a:blip r:embed="rId2" cstate="email">
            <a:extLst>
              <a:ext uri="{28A0092B-C50C-407E-A947-70E740481C1C}">
                <a14:useLocalDpi xmlns:a14="http://schemas.microsoft.com/office/drawing/2010/main"/>
              </a:ext>
            </a:extLst>
          </a:blip>
          <a:srcRect l="17037" t="25308" r="12685" b="28580"/>
          <a:stretch/>
        </p:blipFill>
        <p:spPr bwMode="auto">
          <a:xfrm>
            <a:off x="7159715" y="310867"/>
            <a:ext cx="1628000" cy="8019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88539808"/>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Chapter Divider Green">
    <p:spTree>
      <p:nvGrpSpPr>
        <p:cNvPr id="1" name=""/>
        <p:cNvGrpSpPr/>
        <p:nvPr/>
      </p:nvGrpSpPr>
      <p:grpSpPr>
        <a:xfrm>
          <a:off x="0" y="0"/>
          <a:ext cx="0" cy="0"/>
          <a:chOff x="0" y="0"/>
          <a:chExt cx="0" cy="0"/>
        </a:xfrm>
      </p:grpSpPr>
      <p:sp>
        <p:nvSpPr>
          <p:cNvPr id="5" name="Rectangle 4"/>
          <p:cNvSpPr/>
          <p:nvPr userDrawn="1"/>
        </p:nvSpPr>
        <p:spPr>
          <a:xfrm>
            <a:off x="0" y="1675106"/>
            <a:ext cx="9144000" cy="3468394"/>
          </a:xfrm>
          <a:prstGeom prst="rect">
            <a:avLst/>
          </a:prstGeom>
          <a:gradFill flip="none" rotWithShape="1">
            <a:gsLst>
              <a:gs pos="0">
                <a:srgbClr val="649B28"/>
              </a:gs>
              <a:gs pos="34000">
                <a:srgbClr val="75B52F"/>
              </a:gs>
            </a:gsLst>
            <a:lin ang="54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itle 4"/>
          <p:cNvSpPr>
            <a:spLocks noGrp="1"/>
          </p:cNvSpPr>
          <p:nvPr>
            <p:ph type="title" hasCustomPrompt="1"/>
          </p:nvPr>
        </p:nvSpPr>
        <p:spPr>
          <a:xfrm>
            <a:off x="480271" y="2028065"/>
            <a:ext cx="5291604" cy="715580"/>
          </a:xfrm>
          <a:prstGeom prst="rect">
            <a:avLst/>
          </a:prstGeom>
        </p:spPr>
        <p:txBody>
          <a:bodyPr vert="horz" anchor="ctr" anchorCtr="0">
            <a:normAutofit/>
          </a:bodyPr>
          <a:lstStyle>
            <a:lvl1pPr>
              <a:defRPr sz="2800" b="0" cap="none">
                <a:solidFill>
                  <a:schemeClr val="bg1"/>
                </a:solidFill>
              </a:defRPr>
            </a:lvl1pPr>
          </a:lstStyle>
          <a:p>
            <a:r>
              <a:rPr lang="en-GB" dirty="0"/>
              <a:t>Click to edit section divider text</a:t>
            </a:r>
            <a:endParaRPr lang="en-US" dirty="0"/>
          </a:p>
        </p:txBody>
      </p:sp>
      <p:sp>
        <p:nvSpPr>
          <p:cNvPr id="8" name="Text Placeholder 2"/>
          <p:cNvSpPr>
            <a:spLocks noGrp="1"/>
          </p:cNvSpPr>
          <p:nvPr>
            <p:ph type="body" sz="quarter" idx="10" hasCustomPrompt="1"/>
          </p:nvPr>
        </p:nvSpPr>
        <p:spPr>
          <a:xfrm>
            <a:off x="345600" y="313200"/>
            <a:ext cx="2966130" cy="268940"/>
          </a:xfrm>
          <a:prstGeom prst="rect">
            <a:avLst/>
          </a:prstGeom>
        </p:spPr>
        <p:txBody>
          <a:bodyPr vert="horz" anchor="ctr"/>
          <a:lstStyle>
            <a:lvl1pPr marL="0" indent="0">
              <a:buNone/>
              <a:defRPr sz="1400" baseline="0">
                <a:solidFill>
                  <a:srgbClr val="074094"/>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add firm name</a:t>
            </a:r>
          </a:p>
        </p:txBody>
      </p:sp>
      <p:pic>
        <p:nvPicPr>
          <p:cNvPr id="9" name="Picture 3" descr="C:\Users\User\Desktop\jobs\Nicola\PKF logo.png"/>
          <p:cNvPicPr>
            <a:picLocks noChangeAspect="1" noChangeArrowheads="1"/>
          </p:cNvPicPr>
          <p:nvPr userDrawn="1"/>
        </p:nvPicPr>
        <p:blipFill rotWithShape="1">
          <a:blip r:embed="rId2" cstate="email">
            <a:extLst>
              <a:ext uri="{28A0092B-C50C-407E-A947-70E740481C1C}">
                <a14:useLocalDpi xmlns:a14="http://schemas.microsoft.com/office/drawing/2010/main"/>
              </a:ext>
            </a:extLst>
          </a:blip>
          <a:srcRect l="17037" t="25308" r="12685" b="28580"/>
          <a:stretch/>
        </p:blipFill>
        <p:spPr bwMode="auto">
          <a:xfrm>
            <a:off x="7159715" y="310867"/>
            <a:ext cx="1628000" cy="8019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73582073"/>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Chapter Divider Cerise">
    <p:spTree>
      <p:nvGrpSpPr>
        <p:cNvPr id="1" name=""/>
        <p:cNvGrpSpPr/>
        <p:nvPr/>
      </p:nvGrpSpPr>
      <p:grpSpPr>
        <a:xfrm>
          <a:off x="0" y="0"/>
          <a:ext cx="0" cy="0"/>
          <a:chOff x="0" y="0"/>
          <a:chExt cx="0" cy="0"/>
        </a:xfrm>
      </p:grpSpPr>
      <p:sp>
        <p:nvSpPr>
          <p:cNvPr id="5" name="Rectangle 4"/>
          <p:cNvSpPr/>
          <p:nvPr userDrawn="1"/>
        </p:nvSpPr>
        <p:spPr>
          <a:xfrm>
            <a:off x="0" y="1675107"/>
            <a:ext cx="9144000" cy="3468394"/>
          </a:xfrm>
          <a:prstGeom prst="rect">
            <a:avLst/>
          </a:prstGeom>
          <a:gradFill flip="none" rotWithShape="1">
            <a:gsLst>
              <a:gs pos="0">
                <a:srgbClr val="800059"/>
              </a:gs>
              <a:gs pos="34000">
                <a:srgbClr val="99006B"/>
              </a:gs>
            </a:gsLst>
            <a:lin ang="54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itle 4"/>
          <p:cNvSpPr>
            <a:spLocks noGrp="1"/>
          </p:cNvSpPr>
          <p:nvPr>
            <p:ph type="title" hasCustomPrompt="1"/>
          </p:nvPr>
        </p:nvSpPr>
        <p:spPr>
          <a:xfrm>
            <a:off x="480271" y="2028065"/>
            <a:ext cx="5291604" cy="715580"/>
          </a:xfrm>
          <a:prstGeom prst="rect">
            <a:avLst/>
          </a:prstGeom>
        </p:spPr>
        <p:txBody>
          <a:bodyPr vert="horz" anchor="ctr" anchorCtr="0">
            <a:normAutofit/>
          </a:bodyPr>
          <a:lstStyle>
            <a:lvl1pPr>
              <a:defRPr sz="2800" b="0" cap="none">
                <a:solidFill>
                  <a:schemeClr val="bg1"/>
                </a:solidFill>
              </a:defRPr>
            </a:lvl1pPr>
          </a:lstStyle>
          <a:p>
            <a:r>
              <a:rPr lang="en-GB" dirty="0"/>
              <a:t>Click to edit section divider text</a:t>
            </a:r>
            <a:endParaRPr lang="en-US" dirty="0"/>
          </a:p>
        </p:txBody>
      </p:sp>
      <p:sp>
        <p:nvSpPr>
          <p:cNvPr id="11" name="Text Placeholder 2"/>
          <p:cNvSpPr>
            <a:spLocks noGrp="1"/>
          </p:cNvSpPr>
          <p:nvPr>
            <p:ph type="body" sz="quarter" idx="10" hasCustomPrompt="1"/>
          </p:nvPr>
        </p:nvSpPr>
        <p:spPr>
          <a:xfrm>
            <a:off x="345600" y="313200"/>
            <a:ext cx="2966130" cy="268940"/>
          </a:xfrm>
          <a:prstGeom prst="rect">
            <a:avLst/>
          </a:prstGeom>
        </p:spPr>
        <p:txBody>
          <a:bodyPr vert="horz" anchor="ctr"/>
          <a:lstStyle>
            <a:lvl1pPr marL="0" indent="0">
              <a:buNone/>
              <a:defRPr sz="1400" baseline="0">
                <a:solidFill>
                  <a:srgbClr val="074094"/>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add firm name</a:t>
            </a:r>
          </a:p>
        </p:txBody>
      </p:sp>
      <p:pic>
        <p:nvPicPr>
          <p:cNvPr id="12" name="Picture 3" descr="C:\Users\User\Desktop\jobs\Nicola\PKF logo.png"/>
          <p:cNvPicPr>
            <a:picLocks noChangeAspect="1" noChangeArrowheads="1"/>
          </p:cNvPicPr>
          <p:nvPr userDrawn="1"/>
        </p:nvPicPr>
        <p:blipFill rotWithShape="1">
          <a:blip r:embed="rId2" cstate="email">
            <a:extLst>
              <a:ext uri="{28A0092B-C50C-407E-A947-70E740481C1C}">
                <a14:useLocalDpi xmlns:a14="http://schemas.microsoft.com/office/drawing/2010/main"/>
              </a:ext>
            </a:extLst>
          </a:blip>
          <a:srcRect l="17037" t="25308" r="12685" b="28580"/>
          <a:stretch/>
        </p:blipFill>
        <p:spPr bwMode="auto">
          <a:xfrm>
            <a:off x="7159715" y="310867"/>
            <a:ext cx="1628000" cy="8019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73582073"/>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Chapter Divider Yellow">
    <p:spTree>
      <p:nvGrpSpPr>
        <p:cNvPr id="1" name=""/>
        <p:cNvGrpSpPr/>
        <p:nvPr/>
      </p:nvGrpSpPr>
      <p:grpSpPr>
        <a:xfrm>
          <a:off x="0" y="0"/>
          <a:ext cx="0" cy="0"/>
          <a:chOff x="0" y="0"/>
          <a:chExt cx="0" cy="0"/>
        </a:xfrm>
      </p:grpSpPr>
      <p:sp>
        <p:nvSpPr>
          <p:cNvPr id="7" name="Rectangle 6"/>
          <p:cNvSpPr/>
          <p:nvPr userDrawn="1"/>
        </p:nvSpPr>
        <p:spPr>
          <a:xfrm>
            <a:off x="0" y="1675106"/>
            <a:ext cx="9144000" cy="3468394"/>
          </a:xfrm>
          <a:prstGeom prst="rect">
            <a:avLst/>
          </a:prstGeom>
          <a:gradFill flip="none" rotWithShape="1">
            <a:gsLst>
              <a:gs pos="0">
                <a:srgbClr val="CCAD21"/>
              </a:gs>
              <a:gs pos="34000">
                <a:srgbClr val="E3C227"/>
              </a:gs>
            </a:gsLst>
            <a:lin ang="54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Title 4"/>
          <p:cNvSpPr>
            <a:spLocks noGrp="1"/>
          </p:cNvSpPr>
          <p:nvPr>
            <p:ph type="title" hasCustomPrompt="1"/>
          </p:nvPr>
        </p:nvSpPr>
        <p:spPr>
          <a:xfrm>
            <a:off x="480271" y="2028065"/>
            <a:ext cx="5291604" cy="715580"/>
          </a:xfrm>
          <a:prstGeom prst="rect">
            <a:avLst/>
          </a:prstGeom>
        </p:spPr>
        <p:txBody>
          <a:bodyPr vert="horz" anchor="ctr" anchorCtr="0">
            <a:normAutofit/>
          </a:bodyPr>
          <a:lstStyle>
            <a:lvl1pPr>
              <a:defRPr sz="2800" b="0" cap="none">
                <a:solidFill>
                  <a:schemeClr val="bg1"/>
                </a:solidFill>
              </a:defRPr>
            </a:lvl1pPr>
          </a:lstStyle>
          <a:p>
            <a:r>
              <a:rPr lang="en-GB" dirty="0"/>
              <a:t>Click to edit section divider text</a:t>
            </a:r>
            <a:endParaRPr lang="en-US" dirty="0"/>
          </a:p>
        </p:txBody>
      </p:sp>
      <p:sp>
        <p:nvSpPr>
          <p:cNvPr id="3" name="Text Placeholder 2"/>
          <p:cNvSpPr>
            <a:spLocks noGrp="1"/>
          </p:cNvSpPr>
          <p:nvPr>
            <p:ph type="body" sz="quarter" idx="10" hasCustomPrompt="1"/>
          </p:nvPr>
        </p:nvSpPr>
        <p:spPr>
          <a:xfrm>
            <a:off x="345600" y="313200"/>
            <a:ext cx="2966130" cy="268940"/>
          </a:xfrm>
          <a:prstGeom prst="rect">
            <a:avLst/>
          </a:prstGeom>
        </p:spPr>
        <p:txBody>
          <a:bodyPr vert="horz" anchor="ctr"/>
          <a:lstStyle>
            <a:lvl1pPr marL="0" indent="0">
              <a:buNone/>
              <a:defRPr sz="1400" baseline="0">
                <a:solidFill>
                  <a:srgbClr val="074094"/>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add firm name</a:t>
            </a:r>
          </a:p>
        </p:txBody>
      </p:sp>
      <p:pic>
        <p:nvPicPr>
          <p:cNvPr id="10" name="Picture 3" descr="C:\Users\User\Desktop\jobs\Nicola\PKF logo.png"/>
          <p:cNvPicPr>
            <a:picLocks noChangeAspect="1" noChangeArrowheads="1"/>
          </p:cNvPicPr>
          <p:nvPr userDrawn="1"/>
        </p:nvPicPr>
        <p:blipFill rotWithShape="1">
          <a:blip r:embed="rId2" cstate="email">
            <a:extLst>
              <a:ext uri="{28A0092B-C50C-407E-A947-70E740481C1C}">
                <a14:useLocalDpi xmlns:a14="http://schemas.microsoft.com/office/drawing/2010/main"/>
              </a:ext>
            </a:extLst>
          </a:blip>
          <a:srcRect l="17037" t="25308" r="12685" b="28580"/>
          <a:stretch/>
        </p:blipFill>
        <p:spPr bwMode="auto">
          <a:xfrm>
            <a:off x="7159715" y="310867"/>
            <a:ext cx="1628000" cy="8019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36001219"/>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Back Page Blue">
    <p:spTree>
      <p:nvGrpSpPr>
        <p:cNvPr id="1" name=""/>
        <p:cNvGrpSpPr/>
        <p:nvPr/>
      </p:nvGrpSpPr>
      <p:grpSpPr>
        <a:xfrm>
          <a:off x="0" y="0"/>
          <a:ext cx="0" cy="0"/>
          <a:chOff x="0" y="0"/>
          <a:chExt cx="0" cy="0"/>
        </a:xfrm>
      </p:grpSpPr>
      <p:sp>
        <p:nvSpPr>
          <p:cNvPr id="9" name="Rectangle 8"/>
          <p:cNvSpPr/>
          <p:nvPr userDrawn="1"/>
        </p:nvSpPr>
        <p:spPr>
          <a:xfrm>
            <a:off x="0" y="1675106"/>
            <a:ext cx="9144000" cy="3468394"/>
          </a:xfrm>
          <a:prstGeom prst="rect">
            <a:avLst/>
          </a:prstGeom>
          <a:solidFill>
            <a:srgbClr val="07409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Text Placeholder 16"/>
          <p:cNvSpPr>
            <a:spLocks noGrp="1"/>
          </p:cNvSpPr>
          <p:nvPr>
            <p:ph type="body" sz="quarter" idx="11" hasCustomPrompt="1"/>
          </p:nvPr>
        </p:nvSpPr>
        <p:spPr>
          <a:xfrm>
            <a:off x="480271" y="2834957"/>
            <a:ext cx="4663440" cy="258296"/>
          </a:xfrm>
          <a:prstGeom prst="rect">
            <a:avLst/>
          </a:prstGeom>
        </p:spPr>
        <p:txBody>
          <a:bodyPr vert="horz">
            <a:normAutofit/>
          </a:bodyPr>
          <a:lstStyle>
            <a:lvl1pPr marL="0" indent="0">
              <a:buNone/>
              <a:defRPr sz="1600">
                <a:solidFill>
                  <a:schemeClr val="bg1"/>
                </a:solidFill>
              </a:defRPr>
            </a:lvl1pPr>
          </a:lstStyle>
          <a:p>
            <a:pPr lvl="0"/>
            <a:r>
              <a:rPr lang="en-GB" dirty="0"/>
              <a:t>Click to edit master Subtitle style</a:t>
            </a:r>
          </a:p>
        </p:txBody>
      </p:sp>
      <p:sp>
        <p:nvSpPr>
          <p:cNvPr id="8" name="Title 4"/>
          <p:cNvSpPr txBox="1">
            <a:spLocks/>
          </p:cNvSpPr>
          <p:nvPr userDrawn="1"/>
        </p:nvSpPr>
        <p:spPr>
          <a:xfrm>
            <a:off x="480271" y="2028065"/>
            <a:ext cx="5291604" cy="715580"/>
          </a:xfrm>
          <a:prstGeom prst="rect">
            <a:avLst/>
          </a:prstGeom>
        </p:spPr>
        <p:txBody>
          <a:bodyPr vert="horz" anchor="ctr" anchorCtr="0">
            <a:normAutofit/>
          </a:bodyPr>
          <a:lstStyle>
            <a:lvl1pPr algn="l" defTabSz="457200" rtl="0" eaLnBrk="1" fontAlgn="base" hangingPunct="1">
              <a:spcBef>
                <a:spcPct val="0"/>
              </a:spcBef>
              <a:spcAft>
                <a:spcPct val="0"/>
              </a:spcAft>
              <a:defRPr sz="2800" b="0" kern="1200" cap="none">
                <a:solidFill>
                  <a:schemeClr val="bg1"/>
                </a:solidFill>
                <a:latin typeface="Arial"/>
                <a:ea typeface="ＭＳ Ｐゴシック" charset="0"/>
                <a:cs typeface="Arial"/>
              </a:defRPr>
            </a:lvl1pPr>
            <a:lvl2pPr algn="l" defTabSz="457200" rtl="0" eaLnBrk="1" fontAlgn="base" hangingPunct="1">
              <a:spcBef>
                <a:spcPct val="0"/>
              </a:spcBef>
              <a:spcAft>
                <a:spcPct val="0"/>
              </a:spcAft>
              <a:defRPr sz="3600" b="1">
                <a:solidFill>
                  <a:srgbClr val="2563AF"/>
                </a:solidFill>
                <a:latin typeface="Arial" charset="0"/>
                <a:ea typeface="ＭＳ Ｐゴシック" charset="0"/>
                <a:cs typeface="Arial" charset="0"/>
              </a:defRPr>
            </a:lvl2pPr>
            <a:lvl3pPr algn="l" defTabSz="457200" rtl="0" eaLnBrk="1" fontAlgn="base" hangingPunct="1">
              <a:spcBef>
                <a:spcPct val="0"/>
              </a:spcBef>
              <a:spcAft>
                <a:spcPct val="0"/>
              </a:spcAft>
              <a:defRPr sz="3600" b="1">
                <a:solidFill>
                  <a:srgbClr val="2563AF"/>
                </a:solidFill>
                <a:latin typeface="Arial" charset="0"/>
                <a:ea typeface="ＭＳ Ｐゴシック" charset="0"/>
                <a:cs typeface="Arial" charset="0"/>
              </a:defRPr>
            </a:lvl3pPr>
            <a:lvl4pPr algn="l" defTabSz="457200" rtl="0" eaLnBrk="1" fontAlgn="base" hangingPunct="1">
              <a:spcBef>
                <a:spcPct val="0"/>
              </a:spcBef>
              <a:spcAft>
                <a:spcPct val="0"/>
              </a:spcAft>
              <a:defRPr sz="3600" b="1">
                <a:solidFill>
                  <a:srgbClr val="2563AF"/>
                </a:solidFill>
                <a:latin typeface="Arial" charset="0"/>
                <a:ea typeface="ＭＳ Ｐゴシック" charset="0"/>
                <a:cs typeface="Arial" charset="0"/>
              </a:defRPr>
            </a:lvl4pPr>
            <a:lvl5pPr algn="l" defTabSz="457200" rtl="0" eaLnBrk="1" fontAlgn="base" hangingPunct="1">
              <a:spcBef>
                <a:spcPct val="0"/>
              </a:spcBef>
              <a:spcAft>
                <a:spcPct val="0"/>
              </a:spcAft>
              <a:defRPr sz="3600" b="1">
                <a:solidFill>
                  <a:srgbClr val="2563AF"/>
                </a:solidFill>
                <a:latin typeface="Arial" charset="0"/>
                <a:ea typeface="ＭＳ Ｐゴシック" charset="0"/>
                <a:cs typeface="Arial" charset="0"/>
              </a:defRPr>
            </a:lvl5pPr>
            <a:lvl6pPr marL="457200" algn="l" defTabSz="457200" rtl="0" eaLnBrk="1" fontAlgn="base" hangingPunct="1">
              <a:spcBef>
                <a:spcPct val="0"/>
              </a:spcBef>
              <a:spcAft>
                <a:spcPct val="0"/>
              </a:spcAft>
              <a:defRPr sz="3600" b="1">
                <a:solidFill>
                  <a:srgbClr val="2563AF"/>
                </a:solidFill>
                <a:latin typeface="Arial" charset="0"/>
                <a:ea typeface="ＭＳ Ｐゴシック" charset="0"/>
              </a:defRPr>
            </a:lvl6pPr>
            <a:lvl7pPr marL="914400" algn="l" defTabSz="457200" rtl="0" eaLnBrk="1" fontAlgn="base" hangingPunct="1">
              <a:spcBef>
                <a:spcPct val="0"/>
              </a:spcBef>
              <a:spcAft>
                <a:spcPct val="0"/>
              </a:spcAft>
              <a:defRPr sz="3600" b="1">
                <a:solidFill>
                  <a:srgbClr val="2563AF"/>
                </a:solidFill>
                <a:latin typeface="Arial" charset="0"/>
                <a:ea typeface="ＭＳ Ｐゴシック" charset="0"/>
              </a:defRPr>
            </a:lvl7pPr>
            <a:lvl8pPr marL="1371600" algn="l" defTabSz="457200" rtl="0" eaLnBrk="1" fontAlgn="base" hangingPunct="1">
              <a:spcBef>
                <a:spcPct val="0"/>
              </a:spcBef>
              <a:spcAft>
                <a:spcPct val="0"/>
              </a:spcAft>
              <a:defRPr sz="3600" b="1">
                <a:solidFill>
                  <a:srgbClr val="2563AF"/>
                </a:solidFill>
                <a:latin typeface="Arial" charset="0"/>
                <a:ea typeface="ＭＳ Ｐゴシック" charset="0"/>
              </a:defRPr>
            </a:lvl8pPr>
            <a:lvl9pPr marL="1828800" algn="l" defTabSz="457200" rtl="0" eaLnBrk="1" fontAlgn="base" hangingPunct="1">
              <a:spcBef>
                <a:spcPct val="0"/>
              </a:spcBef>
              <a:spcAft>
                <a:spcPct val="0"/>
              </a:spcAft>
              <a:defRPr sz="3600" b="1">
                <a:solidFill>
                  <a:srgbClr val="2563AF"/>
                </a:solidFill>
                <a:latin typeface="Arial" charset="0"/>
                <a:ea typeface="ＭＳ Ｐゴシック" charset="0"/>
              </a:defRPr>
            </a:lvl9pPr>
          </a:lstStyle>
          <a:p>
            <a:r>
              <a:rPr lang="en-GB" dirty="0"/>
              <a:t>Click to edit end</a:t>
            </a:r>
            <a:r>
              <a:rPr lang="en-GB" baseline="0" dirty="0"/>
              <a:t> page title</a:t>
            </a:r>
            <a:endParaRPr lang="en-US" dirty="0"/>
          </a:p>
        </p:txBody>
      </p:sp>
      <p:sp>
        <p:nvSpPr>
          <p:cNvPr id="7" name="Text Placeholder 2"/>
          <p:cNvSpPr>
            <a:spLocks noGrp="1"/>
          </p:cNvSpPr>
          <p:nvPr>
            <p:ph type="body" sz="quarter" idx="10" hasCustomPrompt="1"/>
          </p:nvPr>
        </p:nvSpPr>
        <p:spPr>
          <a:xfrm>
            <a:off x="345600" y="313200"/>
            <a:ext cx="2966130" cy="268940"/>
          </a:xfrm>
          <a:prstGeom prst="rect">
            <a:avLst/>
          </a:prstGeom>
        </p:spPr>
        <p:txBody>
          <a:bodyPr vert="horz" anchor="ctr"/>
          <a:lstStyle>
            <a:lvl1pPr marL="0" indent="0">
              <a:buNone/>
              <a:defRPr sz="1400" baseline="0">
                <a:solidFill>
                  <a:srgbClr val="074094"/>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add firm name</a:t>
            </a:r>
          </a:p>
        </p:txBody>
      </p:sp>
    </p:spTree>
    <p:extLst>
      <p:ext uri="{BB962C8B-B14F-4D97-AF65-F5344CB8AC3E}">
        <p14:creationId xmlns:p14="http://schemas.microsoft.com/office/powerpoint/2010/main" val="3298219902"/>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ADD47C8-00EF-E149-7F9E-74C0AF72E92E}"/>
              </a:ext>
            </a:extLst>
          </p:cNvPr>
          <p:cNvSpPr>
            <a:spLocks noGrp="1"/>
          </p:cNvSpPr>
          <p:nvPr>
            <p:ph type="ctrTitle"/>
          </p:nvPr>
        </p:nvSpPr>
        <p:spPr>
          <a:xfrm>
            <a:off x="1143000" y="841375"/>
            <a:ext cx="6858000" cy="17907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179A2251-36CC-201E-DC5F-D8B326A97A56}"/>
              </a:ext>
            </a:extLst>
          </p:cNvPr>
          <p:cNvSpPr>
            <a:spLocks noGrp="1"/>
          </p:cNvSpPr>
          <p:nvPr>
            <p:ph type="subTitle" idx="1"/>
          </p:nvPr>
        </p:nvSpPr>
        <p:spPr>
          <a:xfrm>
            <a:off x="1143000" y="2701925"/>
            <a:ext cx="6858000" cy="124142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AB07DB1B-7B76-22BF-A533-B35D559CD16A}"/>
              </a:ext>
            </a:extLst>
          </p:cNvPr>
          <p:cNvSpPr>
            <a:spLocks noGrp="1"/>
          </p:cNvSpPr>
          <p:nvPr>
            <p:ph type="dt" sz="half" idx="10"/>
          </p:nvPr>
        </p:nvSpPr>
        <p:spPr/>
        <p:txBody>
          <a:bodyPr/>
          <a:lstStyle/>
          <a:p>
            <a:endParaRPr lang="tr-TR"/>
          </a:p>
        </p:txBody>
      </p:sp>
      <p:sp>
        <p:nvSpPr>
          <p:cNvPr id="5" name="Alt Bilgi Yer Tutucusu 4">
            <a:extLst>
              <a:ext uri="{FF2B5EF4-FFF2-40B4-BE49-F238E27FC236}">
                <a16:creationId xmlns:a16="http://schemas.microsoft.com/office/drawing/2014/main" id="{FD4A2A1A-56AF-222A-B03A-20C147C37448}"/>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55A649EA-2EB5-859F-D15C-EAF57E9EC346}"/>
              </a:ext>
            </a:extLst>
          </p:cNvPr>
          <p:cNvSpPr>
            <a:spLocks noGrp="1"/>
          </p:cNvSpPr>
          <p:nvPr>
            <p:ph type="sldNum" sz="quarter" idx="12"/>
          </p:nvPr>
        </p:nvSpPr>
        <p:spPr/>
        <p:txBody>
          <a:bodyPr/>
          <a:lstStyle/>
          <a:p>
            <a:fld id="{575D802D-09DD-41BC-96E8-4DA6F401DDB8}" type="slidenum">
              <a:rPr lang="tr-TR" smtClean="0"/>
              <a:t>‹#›</a:t>
            </a:fld>
            <a:endParaRPr lang="tr-TR"/>
          </a:p>
        </p:txBody>
      </p:sp>
    </p:spTree>
    <p:extLst>
      <p:ext uri="{BB962C8B-B14F-4D97-AF65-F5344CB8AC3E}">
        <p14:creationId xmlns:p14="http://schemas.microsoft.com/office/powerpoint/2010/main" val="2612793986"/>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AA054E7-CF4C-D36C-90FE-34520E722D4B}"/>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5B4172C0-35C9-5A8A-52C9-127480E75CB3}"/>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76154601-84BB-3859-A25A-79B1E1B22102}"/>
              </a:ext>
            </a:extLst>
          </p:cNvPr>
          <p:cNvSpPr>
            <a:spLocks noGrp="1"/>
          </p:cNvSpPr>
          <p:nvPr>
            <p:ph type="dt" sz="half" idx="10"/>
          </p:nvPr>
        </p:nvSpPr>
        <p:spPr/>
        <p:txBody>
          <a:bodyPr/>
          <a:lstStyle/>
          <a:p>
            <a:endParaRPr lang="tr-TR"/>
          </a:p>
        </p:txBody>
      </p:sp>
      <p:sp>
        <p:nvSpPr>
          <p:cNvPr id="5" name="Alt Bilgi Yer Tutucusu 4">
            <a:extLst>
              <a:ext uri="{FF2B5EF4-FFF2-40B4-BE49-F238E27FC236}">
                <a16:creationId xmlns:a16="http://schemas.microsoft.com/office/drawing/2014/main" id="{874AED6E-F86D-0FB4-DC6D-6194530388E5}"/>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F103EA88-1A0B-C468-F210-4A2B23397DB9}"/>
              </a:ext>
            </a:extLst>
          </p:cNvPr>
          <p:cNvSpPr>
            <a:spLocks noGrp="1"/>
          </p:cNvSpPr>
          <p:nvPr>
            <p:ph type="sldNum" sz="quarter" idx="12"/>
          </p:nvPr>
        </p:nvSpPr>
        <p:spPr/>
        <p:txBody>
          <a:bodyPr/>
          <a:lstStyle/>
          <a:p>
            <a:fld id="{575D802D-09DD-41BC-96E8-4DA6F401DDB8}" type="slidenum">
              <a:rPr lang="tr-TR" smtClean="0"/>
              <a:t>‹#›</a:t>
            </a:fld>
            <a:endParaRPr lang="tr-TR"/>
          </a:p>
        </p:txBody>
      </p:sp>
    </p:spTree>
    <p:extLst>
      <p:ext uri="{BB962C8B-B14F-4D97-AF65-F5344CB8AC3E}">
        <p14:creationId xmlns:p14="http://schemas.microsoft.com/office/powerpoint/2010/main" val="4088593738"/>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515033E-7050-95BF-ED85-1782C0CFFE10}"/>
              </a:ext>
            </a:extLst>
          </p:cNvPr>
          <p:cNvSpPr>
            <a:spLocks noGrp="1"/>
          </p:cNvSpPr>
          <p:nvPr>
            <p:ph type="title"/>
          </p:nvPr>
        </p:nvSpPr>
        <p:spPr>
          <a:xfrm>
            <a:off x="623888" y="1282700"/>
            <a:ext cx="7886700" cy="2139950"/>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183CC1D3-6CAB-DE43-F3B4-2403D5F24F66}"/>
              </a:ext>
            </a:extLst>
          </p:cNvPr>
          <p:cNvSpPr>
            <a:spLocks noGrp="1"/>
          </p:cNvSpPr>
          <p:nvPr>
            <p:ph type="body" idx="1"/>
          </p:nvPr>
        </p:nvSpPr>
        <p:spPr>
          <a:xfrm>
            <a:off x="623888" y="3441700"/>
            <a:ext cx="7886700" cy="1125538"/>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DA162E7F-7845-7A7A-4F42-BED628F9524B}"/>
              </a:ext>
            </a:extLst>
          </p:cNvPr>
          <p:cNvSpPr>
            <a:spLocks noGrp="1"/>
          </p:cNvSpPr>
          <p:nvPr>
            <p:ph type="dt" sz="half" idx="10"/>
          </p:nvPr>
        </p:nvSpPr>
        <p:spPr/>
        <p:txBody>
          <a:bodyPr/>
          <a:lstStyle/>
          <a:p>
            <a:endParaRPr lang="tr-TR"/>
          </a:p>
        </p:txBody>
      </p:sp>
      <p:sp>
        <p:nvSpPr>
          <p:cNvPr id="5" name="Alt Bilgi Yer Tutucusu 4">
            <a:extLst>
              <a:ext uri="{FF2B5EF4-FFF2-40B4-BE49-F238E27FC236}">
                <a16:creationId xmlns:a16="http://schemas.microsoft.com/office/drawing/2014/main" id="{3927A616-B50F-80D0-0A8E-2A9F69A3288F}"/>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CE80F50-AD0E-1C79-2A11-7B664E16BDF7}"/>
              </a:ext>
            </a:extLst>
          </p:cNvPr>
          <p:cNvSpPr>
            <a:spLocks noGrp="1"/>
          </p:cNvSpPr>
          <p:nvPr>
            <p:ph type="sldNum" sz="quarter" idx="12"/>
          </p:nvPr>
        </p:nvSpPr>
        <p:spPr/>
        <p:txBody>
          <a:bodyPr/>
          <a:lstStyle/>
          <a:p>
            <a:fld id="{575D802D-09DD-41BC-96E8-4DA6F401DDB8}" type="slidenum">
              <a:rPr lang="tr-TR" smtClean="0"/>
              <a:t>‹#›</a:t>
            </a:fld>
            <a:endParaRPr lang="tr-TR"/>
          </a:p>
        </p:txBody>
      </p:sp>
    </p:spTree>
    <p:extLst>
      <p:ext uri="{BB962C8B-B14F-4D97-AF65-F5344CB8AC3E}">
        <p14:creationId xmlns:p14="http://schemas.microsoft.com/office/powerpoint/2010/main" val="10424275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Content Page Green">
    <p:spTree>
      <p:nvGrpSpPr>
        <p:cNvPr id="1" name=""/>
        <p:cNvGrpSpPr/>
        <p:nvPr/>
      </p:nvGrpSpPr>
      <p:grpSpPr>
        <a:xfrm>
          <a:off x="0" y="0"/>
          <a:ext cx="0" cy="0"/>
          <a:chOff x="0" y="0"/>
          <a:chExt cx="0" cy="0"/>
        </a:xfrm>
      </p:grpSpPr>
      <p:sp>
        <p:nvSpPr>
          <p:cNvPr id="5" name="Rectangle 4"/>
          <p:cNvSpPr/>
          <p:nvPr userDrawn="1"/>
        </p:nvSpPr>
        <p:spPr>
          <a:xfrm>
            <a:off x="0" y="767799"/>
            <a:ext cx="9144000" cy="576699"/>
          </a:xfrm>
          <a:prstGeom prst="rect">
            <a:avLst/>
          </a:prstGeom>
          <a:gradFill flip="none" rotWithShape="1">
            <a:gsLst>
              <a:gs pos="0">
                <a:srgbClr val="649B28"/>
              </a:gs>
              <a:gs pos="34000">
                <a:srgbClr val="75B52F"/>
              </a:gs>
            </a:gsLst>
            <a:lin ang="54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hasCustomPrompt="1"/>
          </p:nvPr>
        </p:nvSpPr>
        <p:spPr>
          <a:xfrm>
            <a:off x="345440" y="1494179"/>
            <a:ext cx="8229600" cy="3245686"/>
          </a:xfrm>
          <a:prstGeom prst="rect">
            <a:avLst/>
          </a:prstGeom>
        </p:spPr>
        <p:txBody>
          <a:bodyPr/>
          <a:lstStyle>
            <a:lvl1pPr marL="342900" indent="-342900">
              <a:buClr>
                <a:srgbClr val="649B28"/>
              </a:buClr>
              <a:buFont typeface="Arial"/>
              <a:buChar char="•"/>
              <a:defRPr sz="2000">
                <a:solidFill>
                  <a:schemeClr val="tx1">
                    <a:lumMod val="75000"/>
                    <a:lumOff val="25000"/>
                  </a:schemeClr>
                </a:solidFill>
              </a:defRPr>
            </a:lvl1pPr>
            <a:lvl2pPr marL="742950" indent="-285750">
              <a:buClr>
                <a:srgbClr val="649B28"/>
              </a:buClr>
              <a:buFont typeface="Arial"/>
              <a:buChar char="–"/>
              <a:defRPr sz="1800">
                <a:solidFill>
                  <a:schemeClr val="tx1">
                    <a:lumMod val="75000"/>
                    <a:lumOff val="25000"/>
                  </a:schemeClr>
                </a:solidFill>
              </a:defRPr>
            </a:lvl2pPr>
            <a:lvl3pPr marL="1143000" indent="-228600">
              <a:buClr>
                <a:srgbClr val="649B28"/>
              </a:buClr>
              <a:buFont typeface="Arial"/>
              <a:buChar char="•"/>
              <a:defRPr sz="1600">
                <a:solidFill>
                  <a:schemeClr val="tx1">
                    <a:lumMod val="75000"/>
                    <a:lumOff val="25000"/>
                  </a:schemeClr>
                </a:solidFill>
              </a:defRPr>
            </a:lvl3pPr>
            <a:lvl4pPr marL="1600200" indent="-228600">
              <a:buClr>
                <a:srgbClr val="649B28"/>
              </a:buClr>
              <a:buFont typeface="Arial"/>
              <a:buChar char="–"/>
              <a:defRPr sz="1400">
                <a:solidFill>
                  <a:schemeClr val="tx1">
                    <a:lumMod val="75000"/>
                    <a:lumOff val="25000"/>
                  </a:schemeClr>
                </a:solidFill>
              </a:defRPr>
            </a:lvl4pPr>
            <a:lvl5pPr marL="2057400" indent="-228600">
              <a:buClr>
                <a:srgbClr val="649B28"/>
              </a:buClr>
              <a:buFont typeface="Arial"/>
              <a:buChar char="»"/>
              <a:defRPr sz="1200">
                <a:solidFill>
                  <a:schemeClr val="tx1">
                    <a:lumMod val="75000"/>
                    <a:lumOff val="25000"/>
                  </a:schemeClr>
                </a:solidFill>
              </a:defRPr>
            </a:lvl5pPr>
          </a:lstStyle>
          <a:p>
            <a:pPr lvl="0"/>
            <a:r>
              <a:rPr lang="en-GB" dirty="0"/>
              <a:t>Click to edit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8" name="Title 8"/>
          <p:cNvSpPr>
            <a:spLocks noGrp="1"/>
          </p:cNvSpPr>
          <p:nvPr>
            <p:ph type="title" hasCustomPrompt="1"/>
          </p:nvPr>
        </p:nvSpPr>
        <p:spPr>
          <a:xfrm>
            <a:off x="345440" y="792702"/>
            <a:ext cx="8229600" cy="482521"/>
          </a:xfrm>
          <a:prstGeom prst="rect">
            <a:avLst/>
          </a:prstGeom>
          <a:ln>
            <a:noFill/>
          </a:ln>
        </p:spPr>
        <p:txBody>
          <a:bodyPr vert="horz" anchor="ctr" anchorCtr="0"/>
          <a:lstStyle>
            <a:lvl1pPr>
              <a:defRPr sz="2200" b="0">
                <a:solidFill>
                  <a:srgbClr val="FFFFFF"/>
                </a:solidFill>
                <a:latin typeface="Arial"/>
                <a:cs typeface="Arial"/>
              </a:defRPr>
            </a:lvl1pPr>
          </a:lstStyle>
          <a:p>
            <a:r>
              <a:rPr lang="en-GB" dirty="0"/>
              <a:t>Click to edit master title style</a:t>
            </a:r>
            <a:endParaRPr lang="en-US" dirty="0"/>
          </a:p>
        </p:txBody>
      </p:sp>
    </p:spTree>
    <p:extLst>
      <p:ext uri="{BB962C8B-B14F-4D97-AF65-F5344CB8AC3E}">
        <p14:creationId xmlns:p14="http://schemas.microsoft.com/office/powerpoint/2010/main" val="3527284597"/>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7D8779B-1C36-7592-DB84-9C50A3BE58A7}"/>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EEED7785-CDD2-A21C-0840-ADBBC8FDA558}"/>
              </a:ext>
            </a:extLst>
          </p:cNvPr>
          <p:cNvSpPr>
            <a:spLocks noGrp="1"/>
          </p:cNvSpPr>
          <p:nvPr>
            <p:ph sz="half" idx="1"/>
          </p:nvPr>
        </p:nvSpPr>
        <p:spPr>
          <a:xfrm>
            <a:off x="628650" y="1370013"/>
            <a:ext cx="3867150" cy="3262312"/>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DAA4EA6C-2C9F-8C99-3661-1E02CA3291F5}"/>
              </a:ext>
            </a:extLst>
          </p:cNvPr>
          <p:cNvSpPr>
            <a:spLocks noGrp="1"/>
          </p:cNvSpPr>
          <p:nvPr>
            <p:ph sz="half" idx="2"/>
          </p:nvPr>
        </p:nvSpPr>
        <p:spPr>
          <a:xfrm>
            <a:off x="4648200" y="1370013"/>
            <a:ext cx="3867150" cy="3262312"/>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61292CA3-2359-DF01-4EE6-852047F5734B}"/>
              </a:ext>
            </a:extLst>
          </p:cNvPr>
          <p:cNvSpPr>
            <a:spLocks noGrp="1"/>
          </p:cNvSpPr>
          <p:nvPr>
            <p:ph type="dt" sz="half" idx="10"/>
          </p:nvPr>
        </p:nvSpPr>
        <p:spPr/>
        <p:txBody>
          <a:bodyPr/>
          <a:lstStyle/>
          <a:p>
            <a:endParaRPr lang="tr-TR"/>
          </a:p>
        </p:txBody>
      </p:sp>
      <p:sp>
        <p:nvSpPr>
          <p:cNvPr id="6" name="Alt Bilgi Yer Tutucusu 5">
            <a:extLst>
              <a:ext uri="{FF2B5EF4-FFF2-40B4-BE49-F238E27FC236}">
                <a16:creationId xmlns:a16="http://schemas.microsoft.com/office/drawing/2014/main" id="{7EE4A27B-136A-B7EF-92A0-4705D43227CC}"/>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D812481B-5F3E-DDF3-A0A4-A0433BA11950}"/>
              </a:ext>
            </a:extLst>
          </p:cNvPr>
          <p:cNvSpPr>
            <a:spLocks noGrp="1"/>
          </p:cNvSpPr>
          <p:nvPr>
            <p:ph type="sldNum" sz="quarter" idx="12"/>
          </p:nvPr>
        </p:nvSpPr>
        <p:spPr/>
        <p:txBody>
          <a:bodyPr/>
          <a:lstStyle/>
          <a:p>
            <a:fld id="{575D802D-09DD-41BC-96E8-4DA6F401DDB8}" type="slidenum">
              <a:rPr lang="tr-TR" smtClean="0"/>
              <a:t>‹#›</a:t>
            </a:fld>
            <a:endParaRPr lang="tr-TR"/>
          </a:p>
        </p:txBody>
      </p:sp>
    </p:spTree>
    <p:extLst>
      <p:ext uri="{BB962C8B-B14F-4D97-AF65-F5344CB8AC3E}">
        <p14:creationId xmlns:p14="http://schemas.microsoft.com/office/powerpoint/2010/main" val="2402176720"/>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4ED690D-2933-6614-B669-0AD5536A8003}"/>
              </a:ext>
            </a:extLst>
          </p:cNvPr>
          <p:cNvSpPr>
            <a:spLocks noGrp="1"/>
          </p:cNvSpPr>
          <p:nvPr>
            <p:ph type="title"/>
          </p:nvPr>
        </p:nvSpPr>
        <p:spPr>
          <a:xfrm>
            <a:off x="630238" y="274638"/>
            <a:ext cx="7886700" cy="993775"/>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46C452BB-4050-25A6-B872-62F58CB7DB48}"/>
              </a:ext>
            </a:extLst>
          </p:cNvPr>
          <p:cNvSpPr>
            <a:spLocks noGrp="1"/>
          </p:cNvSpPr>
          <p:nvPr>
            <p:ph type="body" idx="1"/>
          </p:nvPr>
        </p:nvSpPr>
        <p:spPr>
          <a:xfrm>
            <a:off x="630238" y="1260475"/>
            <a:ext cx="3868737" cy="6191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8AAAE5E1-BCC6-0FCA-B38A-9B8614099846}"/>
              </a:ext>
            </a:extLst>
          </p:cNvPr>
          <p:cNvSpPr>
            <a:spLocks noGrp="1"/>
          </p:cNvSpPr>
          <p:nvPr>
            <p:ph sz="half" idx="2"/>
          </p:nvPr>
        </p:nvSpPr>
        <p:spPr>
          <a:xfrm>
            <a:off x="630238" y="1879600"/>
            <a:ext cx="3868737" cy="276225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EE2CBCA9-76BF-1686-501A-BBD8EAB8552D}"/>
              </a:ext>
            </a:extLst>
          </p:cNvPr>
          <p:cNvSpPr>
            <a:spLocks noGrp="1"/>
          </p:cNvSpPr>
          <p:nvPr>
            <p:ph type="body" sz="quarter" idx="3"/>
          </p:nvPr>
        </p:nvSpPr>
        <p:spPr>
          <a:xfrm>
            <a:off x="4629150" y="1260475"/>
            <a:ext cx="3887788" cy="6191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44CC452B-2026-F9AB-2AC2-21140D62D1FA}"/>
              </a:ext>
            </a:extLst>
          </p:cNvPr>
          <p:cNvSpPr>
            <a:spLocks noGrp="1"/>
          </p:cNvSpPr>
          <p:nvPr>
            <p:ph sz="quarter" idx="4"/>
          </p:nvPr>
        </p:nvSpPr>
        <p:spPr>
          <a:xfrm>
            <a:off x="4629150" y="1879600"/>
            <a:ext cx="3887788" cy="276225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2EF77665-D492-7CA8-27E6-448777675120}"/>
              </a:ext>
            </a:extLst>
          </p:cNvPr>
          <p:cNvSpPr>
            <a:spLocks noGrp="1"/>
          </p:cNvSpPr>
          <p:nvPr>
            <p:ph type="dt" sz="half" idx="10"/>
          </p:nvPr>
        </p:nvSpPr>
        <p:spPr/>
        <p:txBody>
          <a:bodyPr/>
          <a:lstStyle/>
          <a:p>
            <a:endParaRPr lang="tr-TR"/>
          </a:p>
        </p:txBody>
      </p:sp>
      <p:sp>
        <p:nvSpPr>
          <p:cNvPr id="8" name="Alt Bilgi Yer Tutucusu 7">
            <a:extLst>
              <a:ext uri="{FF2B5EF4-FFF2-40B4-BE49-F238E27FC236}">
                <a16:creationId xmlns:a16="http://schemas.microsoft.com/office/drawing/2014/main" id="{77D3479B-310F-6580-F51A-483EF0F58658}"/>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AE137752-A137-FE7D-86C0-A5E993EBD822}"/>
              </a:ext>
            </a:extLst>
          </p:cNvPr>
          <p:cNvSpPr>
            <a:spLocks noGrp="1"/>
          </p:cNvSpPr>
          <p:nvPr>
            <p:ph type="sldNum" sz="quarter" idx="12"/>
          </p:nvPr>
        </p:nvSpPr>
        <p:spPr/>
        <p:txBody>
          <a:bodyPr/>
          <a:lstStyle/>
          <a:p>
            <a:fld id="{575D802D-09DD-41BC-96E8-4DA6F401DDB8}" type="slidenum">
              <a:rPr lang="tr-TR" smtClean="0"/>
              <a:t>‹#›</a:t>
            </a:fld>
            <a:endParaRPr lang="tr-TR"/>
          </a:p>
        </p:txBody>
      </p:sp>
    </p:spTree>
    <p:extLst>
      <p:ext uri="{BB962C8B-B14F-4D97-AF65-F5344CB8AC3E}">
        <p14:creationId xmlns:p14="http://schemas.microsoft.com/office/powerpoint/2010/main" val="264254086"/>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85629A8-93BB-2762-CAF7-576F64390294}"/>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B8E10755-9586-25EE-02B2-006E8AAAFBDF}"/>
              </a:ext>
            </a:extLst>
          </p:cNvPr>
          <p:cNvSpPr>
            <a:spLocks noGrp="1"/>
          </p:cNvSpPr>
          <p:nvPr>
            <p:ph type="dt" sz="half" idx="10"/>
          </p:nvPr>
        </p:nvSpPr>
        <p:spPr/>
        <p:txBody>
          <a:bodyPr/>
          <a:lstStyle/>
          <a:p>
            <a:endParaRPr lang="tr-TR"/>
          </a:p>
        </p:txBody>
      </p:sp>
      <p:sp>
        <p:nvSpPr>
          <p:cNvPr id="4" name="Alt Bilgi Yer Tutucusu 3">
            <a:extLst>
              <a:ext uri="{FF2B5EF4-FFF2-40B4-BE49-F238E27FC236}">
                <a16:creationId xmlns:a16="http://schemas.microsoft.com/office/drawing/2014/main" id="{08C5BE18-DD2F-5C10-3243-6E7463133ECB}"/>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3F12B67D-42E2-331B-F505-D0970C4BA2F2}"/>
              </a:ext>
            </a:extLst>
          </p:cNvPr>
          <p:cNvSpPr>
            <a:spLocks noGrp="1"/>
          </p:cNvSpPr>
          <p:nvPr>
            <p:ph type="sldNum" sz="quarter" idx="12"/>
          </p:nvPr>
        </p:nvSpPr>
        <p:spPr/>
        <p:txBody>
          <a:bodyPr/>
          <a:lstStyle/>
          <a:p>
            <a:fld id="{575D802D-09DD-41BC-96E8-4DA6F401DDB8}" type="slidenum">
              <a:rPr lang="tr-TR" smtClean="0"/>
              <a:t>‹#›</a:t>
            </a:fld>
            <a:endParaRPr lang="tr-TR"/>
          </a:p>
        </p:txBody>
      </p:sp>
    </p:spTree>
    <p:extLst>
      <p:ext uri="{BB962C8B-B14F-4D97-AF65-F5344CB8AC3E}">
        <p14:creationId xmlns:p14="http://schemas.microsoft.com/office/powerpoint/2010/main" val="219176302"/>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F423790F-C4EE-4AE8-8191-B37E5EDE8925}"/>
              </a:ext>
            </a:extLst>
          </p:cNvPr>
          <p:cNvSpPr>
            <a:spLocks noGrp="1"/>
          </p:cNvSpPr>
          <p:nvPr>
            <p:ph type="dt" sz="half" idx="10"/>
          </p:nvPr>
        </p:nvSpPr>
        <p:spPr/>
        <p:txBody>
          <a:bodyPr/>
          <a:lstStyle/>
          <a:p>
            <a:endParaRPr lang="tr-TR"/>
          </a:p>
        </p:txBody>
      </p:sp>
      <p:sp>
        <p:nvSpPr>
          <p:cNvPr id="3" name="Alt Bilgi Yer Tutucusu 2">
            <a:extLst>
              <a:ext uri="{FF2B5EF4-FFF2-40B4-BE49-F238E27FC236}">
                <a16:creationId xmlns:a16="http://schemas.microsoft.com/office/drawing/2014/main" id="{05367E36-4DE6-061B-895E-28DAC76D92F8}"/>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C4C88B76-757C-BA1B-A478-B0881D1411B0}"/>
              </a:ext>
            </a:extLst>
          </p:cNvPr>
          <p:cNvSpPr>
            <a:spLocks noGrp="1"/>
          </p:cNvSpPr>
          <p:nvPr>
            <p:ph type="sldNum" sz="quarter" idx="12"/>
          </p:nvPr>
        </p:nvSpPr>
        <p:spPr/>
        <p:txBody>
          <a:bodyPr/>
          <a:lstStyle/>
          <a:p>
            <a:fld id="{575D802D-09DD-41BC-96E8-4DA6F401DDB8}" type="slidenum">
              <a:rPr lang="tr-TR" smtClean="0"/>
              <a:t>‹#›</a:t>
            </a:fld>
            <a:endParaRPr lang="tr-TR"/>
          </a:p>
        </p:txBody>
      </p:sp>
    </p:spTree>
    <p:extLst>
      <p:ext uri="{BB962C8B-B14F-4D97-AF65-F5344CB8AC3E}">
        <p14:creationId xmlns:p14="http://schemas.microsoft.com/office/powerpoint/2010/main" val="1236034696"/>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51CF867-156A-6701-5D9A-406D8708D43E}"/>
              </a:ext>
            </a:extLst>
          </p:cNvPr>
          <p:cNvSpPr>
            <a:spLocks noGrp="1"/>
          </p:cNvSpPr>
          <p:nvPr>
            <p:ph type="title"/>
          </p:nvPr>
        </p:nvSpPr>
        <p:spPr>
          <a:xfrm>
            <a:off x="630238" y="342900"/>
            <a:ext cx="2949575" cy="120015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616C47CF-3DEF-12EB-5F9E-29DD75B09811}"/>
              </a:ext>
            </a:extLst>
          </p:cNvPr>
          <p:cNvSpPr>
            <a:spLocks noGrp="1"/>
          </p:cNvSpPr>
          <p:nvPr>
            <p:ph idx="1"/>
          </p:nvPr>
        </p:nvSpPr>
        <p:spPr>
          <a:xfrm>
            <a:off x="3887788" y="741363"/>
            <a:ext cx="4629150" cy="36544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D5B69219-9C4F-491C-681E-ED33B75D7423}"/>
              </a:ext>
            </a:extLst>
          </p:cNvPr>
          <p:cNvSpPr>
            <a:spLocks noGrp="1"/>
          </p:cNvSpPr>
          <p:nvPr>
            <p:ph type="body" sz="half" idx="2"/>
          </p:nvPr>
        </p:nvSpPr>
        <p:spPr>
          <a:xfrm>
            <a:off x="630238" y="1543050"/>
            <a:ext cx="2949575" cy="28590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D01EA301-DAD9-10B4-385E-2C0734224945}"/>
              </a:ext>
            </a:extLst>
          </p:cNvPr>
          <p:cNvSpPr>
            <a:spLocks noGrp="1"/>
          </p:cNvSpPr>
          <p:nvPr>
            <p:ph type="dt" sz="half" idx="10"/>
          </p:nvPr>
        </p:nvSpPr>
        <p:spPr/>
        <p:txBody>
          <a:bodyPr/>
          <a:lstStyle/>
          <a:p>
            <a:endParaRPr lang="tr-TR"/>
          </a:p>
        </p:txBody>
      </p:sp>
      <p:sp>
        <p:nvSpPr>
          <p:cNvPr id="6" name="Alt Bilgi Yer Tutucusu 5">
            <a:extLst>
              <a:ext uri="{FF2B5EF4-FFF2-40B4-BE49-F238E27FC236}">
                <a16:creationId xmlns:a16="http://schemas.microsoft.com/office/drawing/2014/main" id="{BE492C87-08B7-20F1-49C1-854A0D4ED9E8}"/>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CBBC6ED9-35A8-CF2D-7D33-CFA5CDB2553D}"/>
              </a:ext>
            </a:extLst>
          </p:cNvPr>
          <p:cNvSpPr>
            <a:spLocks noGrp="1"/>
          </p:cNvSpPr>
          <p:nvPr>
            <p:ph type="sldNum" sz="quarter" idx="12"/>
          </p:nvPr>
        </p:nvSpPr>
        <p:spPr/>
        <p:txBody>
          <a:bodyPr/>
          <a:lstStyle/>
          <a:p>
            <a:fld id="{575D802D-09DD-41BC-96E8-4DA6F401DDB8}" type="slidenum">
              <a:rPr lang="tr-TR" smtClean="0"/>
              <a:t>‹#›</a:t>
            </a:fld>
            <a:endParaRPr lang="tr-TR"/>
          </a:p>
        </p:txBody>
      </p:sp>
    </p:spTree>
    <p:extLst>
      <p:ext uri="{BB962C8B-B14F-4D97-AF65-F5344CB8AC3E}">
        <p14:creationId xmlns:p14="http://schemas.microsoft.com/office/powerpoint/2010/main" val="4242863617"/>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C938314-F3A6-ABD5-1C23-EB3208B2289B}"/>
              </a:ext>
            </a:extLst>
          </p:cNvPr>
          <p:cNvSpPr>
            <a:spLocks noGrp="1"/>
          </p:cNvSpPr>
          <p:nvPr>
            <p:ph type="title"/>
          </p:nvPr>
        </p:nvSpPr>
        <p:spPr>
          <a:xfrm>
            <a:off x="630238" y="342900"/>
            <a:ext cx="2949575" cy="120015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86F82102-450E-24E3-4A5D-62DE595AD73A}"/>
              </a:ext>
            </a:extLst>
          </p:cNvPr>
          <p:cNvSpPr>
            <a:spLocks noGrp="1"/>
          </p:cNvSpPr>
          <p:nvPr>
            <p:ph type="pic" idx="1"/>
          </p:nvPr>
        </p:nvSpPr>
        <p:spPr>
          <a:xfrm>
            <a:off x="3887788" y="741363"/>
            <a:ext cx="4629150" cy="36544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616BBAC1-0F9E-8821-6198-6839030D90B2}"/>
              </a:ext>
            </a:extLst>
          </p:cNvPr>
          <p:cNvSpPr>
            <a:spLocks noGrp="1"/>
          </p:cNvSpPr>
          <p:nvPr>
            <p:ph type="body" sz="half" idx="2"/>
          </p:nvPr>
        </p:nvSpPr>
        <p:spPr>
          <a:xfrm>
            <a:off x="630238" y="1543050"/>
            <a:ext cx="2949575" cy="28590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64E8F62D-94C1-124A-E9F9-93C9D3DCBC01}"/>
              </a:ext>
            </a:extLst>
          </p:cNvPr>
          <p:cNvSpPr>
            <a:spLocks noGrp="1"/>
          </p:cNvSpPr>
          <p:nvPr>
            <p:ph type="dt" sz="half" idx="10"/>
          </p:nvPr>
        </p:nvSpPr>
        <p:spPr/>
        <p:txBody>
          <a:bodyPr/>
          <a:lstStyle/>
          <a:p>
            <a:endParaRPr lang="tr-TR"/>
          </a:p>
        </p:txBody>
      </p:sp>
      <p:sp>
        <p:nvSpPr>
          <p:cNvPr id="6" name="Alt Bilgi Yer Tutucusu 5">
            <a:extLst>
              <a:ext uri="{FF2B5EF4-FFF2-40B4-BE49-F238E27FC236}">
                <a16:creationId xmlns:a16="http://schemas.microsoft.com/office/drawing/2014/main" id="{9011722B-C8D2-4889-2AD8-BC27EDCB83E2}"/>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7AAF67E2-A7B8-B25E-AE4B-E11755FFB55F}"/>
              </a:ext>
            </a:extLst>
          </p:cNvPr>
          <p:cNvSpPr>
            <a:spLocks noGrp="1"/>
          </p:cNvSpPr>
          <p:nvPr>
            <p:ph type="sldNum" sz="quarter" idx="12"/>
          </p:nvPr>
        </p:nvSpPr>
        <p:spPr/>
        <p:txBody>
          <a:bodyPr/>
          <a:lstStyle/>
          <a:p>
            <a:fld id="{575D802D-09DD-41BC-96E8-4DA6F401DDB8}" type="slidenum">
              <a:rPr lang="tr-TR" smtClean="0"/>
              <a:t>‹#›</a:t>
            </a:fld>
            <a:endParaRPr lang="tr-TR"/>
          </a:p>
        </p:txBody>
      </p:sp>
    </p:spTree>
    <p:extLst>
      <p:ext uri="{BB962C8B-B14F-4D97-AF65-F5344CB8AC3E}">
        <p14:creationId xmlns:p14="http://schemas.microsoft.com/office/powerpoint/2010/main" val="399899083"/>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44BABD7-1349-3F17-3162-3D70E7119646}"/>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E574A0A9-C08C-77D1-A63E-0D00B384D340}"/>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7F00F4AC-ADF0-209F-209A-F5DB6301E563}"/>
              </a:ext>
            </a:extLst>
          </p:cNvPr>
          <p:cNvSpPr>
            <a:spLocks noGrp="1"/>
          </p:cNvSpPr>
          <p:nvPr>
            <p:ph type="dt" sz="half" idx="10"/>
          </p:nvPr>
        </p:nvSpPr>
        <p:spPr/>
        <p:txBody>
          <a:bodyPr/>
          <a:lstStyle/>
          <a:p>
            <a:endParaRPr lang="tr-TR"/>
          </a:p>
        </p:txBody>
      </p:sp>
      <p:sp>
        <p:nvSpPr>
          <p:cNvPr id="5" name="Alt Bilgi Yer Tutucusu 4">
            <a:extLst>
              <a:ext uri="{FF2B5EF4-FFF2-40B4-BE49-F238E27FC236}">
                <a16:creationId xmlns:a16="http://schemas.microsoft.com/office/drawing/2014/main" id="{41CCC424-E178-F54B-5FB2-FCE3EBC5E133}"/>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01D5F4E-04E8-CAC5-C1CB-D82CD4201076}"/>
              </a:ext>
            </a:extLst>
          </p:cNvPr>
          <p:cNvSpPr>
            <a:spLocks noGrp="1"/>
          </p:cNvSpPr>
          <p:nvPr>
            <p:ph type="sldNum" sz="quarter" idx="12"/>
          </p:nvPr>
        </p:nvSpPr>
        <p:spPr/>
        <p:txBody>
          <a:bodyPr/>
          <a:lstStyle/>
          <a:p>
            <a:fld id="{575D802D-09DD-41BC-96E8-4DA6F401DDB8}" type="slidenum">
              <a:rPr lang="tr-TR" smtClean="0"/>
              <a:t>‹#›</a:t>
            </a:fld>
            <a:endParaRPr lang="tr-TR"/>
          </a:p>
        </p:txBody>
      </p:sp>
    </p:spTree>
    <p:extLst>
      <p:ext uri="{BB962C8B-B14F-4D97-AF65-F5344CB8AC3E}">
        <p14:creationId xmlns:p14="http://schemas.microsoft.com/office/powerpoint/2010/main" val="1772793168"/>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A5BD6F73-01AF-CF74-049F-D3F7178D8896}"/>
              </a:ext>
            </a:extLst>
          </p:cNvPr>
          <p:cNvSpPr>
            <a:spLocks noGrp="1"/>
          </p:cNvSpPr>
          <p:nvPr>
            <p:ph type="title" orient="vert"/>
          </p:nvPr>
        </p:nvSpPr>
        <p:spPr>
          <a:xfrm>
            <a:off x="6543675" y="274638"/>
            <a:ext cx="1971675" cy="4357687"/>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AE1D1663-57B2-CADB-9086-5DBD659214D7}"/>
              </a:ext>
            </a:extLst>
          </p:cNvPr>
          <p:cNvSpPr>
            <a:spLocks noGrp="1"/>
          </p:cNvSpPr>
          <p:nvPr>
            <p:ph type="body" orient="vert" idx="1"/>
          </p:nvPr>
        </p:nvSpPr>
        <p:spPr>
          <a:xfrm>
            <a:off x="628650" y="274638"/>
            <a:ext cx="5762625" cy="4357687"/>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3CDED1F8-14BA-5E74-6B0D-125D007C5428}"/>
              </a:ext>
            </a:extLst>
          </p:cNvPr>
          <p:cNvSpPr>
            <a:spLocks noGrp="1"/>
          </p:cNvSpPr>
          <p:nvPr>
            <p:ph type="dt" sz="half" idx="10"/>
          </p:nvPr>
        </p:nvSpPr>
        <p:spPr/>
        <p:txBody>
          <a:bodyPr/>
          <a:lstStyle/>
          <a:p>
            <a:endParaRPr lang="tr-TR"/>
          </a:p>
        </p:txBody>
      </p:sp>
      <p:sp>
        <p:nvSpPr>
          <p:cNvPr id="5" name="Alt Bilgi Yer Tutucusu 4">
            <a:extLst>
              <a:ext uri="{FF2B5EF4-FFF2-40B4-BE49-F238E27FC236}">
                <a16:creationId xmlns:a16="http://schemas.microsoft.com/office/drawing/2014/main" id="{27344B29-3915-D7A5-4C14-9FE92CC0AEEE}"/>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038305D2-30FF-EA8F-411B-097A66F0FFC1}"/>
              </a:ext>
            </a:extLst>
          </p:cNvPr>
          <p:cNvSpPr>
            <a:spLocks noGrp="1"/>
          </p:cNvSpPr>
          <p:nvPr>
            <p:ph type="sldNum" sz="quarter" idx="12"/>
          </p:nvPr>
        </p:nvSpPr>
        <p:spPr/>
        <p:txBody>
          <a:bodyPr/>
          <a:lstStyle/>
          <a:p>
            <a:fld id="{575D802D-09DD-41BC-96E8-4DA6F401DDB8}" type="slidenum">
              <a:rPr lang="tr-TR" smtClean="0"/>
              <a:t>‹#›</a:t>
            </a:fld>
            <a:endParaRPr lang="tr-TR"/>
          </a:p>
        </p:txBody>
      </p:sp>
    </p:spTree>
    <p:extLst>
      <p:ext uri="{BB962C8B-B14F-4D97-AF65-F5344CB8AC3E}">
        <p14:creationId xmlns:p14="http://schemas.microsoft.com/office/powerpoint/2010/main" val="4190812105"/>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FB7371B-76C9-3906-443A-71DCB0E42FDD}"/>
              </a:ext>
            </a:extLst>
          </p:cNvPr>
          <p:cNvSpPr>
            <a:spLocks noGrp="1"/>
          </p:cNvSpPr>
          <p:nvPr>
            <p:ph type="ctrTitle"/>
          </p:nvPr>
        </p:nvSpPr>
        <p:spPr>
          <a:xfrm>
            <a:off x="1143000" y="841375"/>
            <a:ext cx="6858000" cy="17907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337A7C7D-7DF6-E013-378D-A89B51BE0F76}"/>
              </a:ext>
            </a:extLst>
          </p:cNvPr>
          <p:cNvSpPr>
            <a:spLocks noGrp="1"/>
          </p:cNvSpPr>
          <p:nvPr>
            <p:ph type="subTitle" idx="1"/>
          </p:nvPr>
        </p:nvSpPr>
        <p:spPr>
          <a:xfrm>
            <a:off x="1143000" y="2701925"/>
            <a:ext cx="6858000" cy="124142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FCED6D85-D133-BA13-C45E-D568F27F3101}"/>
              </a:ext>
            </a:extLst>
          </p:cNvPr>
          <p:cNvSpPr>
            <a:spLocks noGrp="1"/>
          </p:cNvSpPr>
          <p:nvPr>
            <p:ph type="dt" sz="half" idx="10"/>
          </p:nvPr>
        </p:nvSpPr>
        <p:spPr/>
        <p:txBody>
          <a:bodyPr/>
          <a:lstStyle/>
          <a:p>
            <a:endParaRPr lang="tr-TR"/>
          </a:p>
        </p:txBody>
      </p:sp>
      <p:sp>
        <p:nvSpPr>
          <p:cNvPr id="5" name="Alt Bilgi Yer Tutucusu 4">
            <a:extLst>
              <a:ext uri="{FF2B5EF4-FFF2-40B4-BE49-F238E27FC236}">
                <a16:creationId xmlns:a16="http://schemas.microsoft.com/office/drawing/2014/main" id="{4C6B1443-7F30-B622-C9E8-67DE7A747784}"/>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D05376C4-4347-0426-A9A3-9C0BB0BC8D48}"/>
              </a:ext>
            </a:extLst>
          </p:cNvPr>
          <p:cNvSpPr>
            <a:spLocks noGrp="1"/>
          </p:cNvSpPr>
          <p:nvPr>
            <p:ph type="sldNum" sz="quarter" idx="12"/>
          </p:nvPr>
        </p:nvSpPr>
        <p:spPr/>
        <p:txBody>
          <a:bodyPr/>
          <a:lstStyle/>
          <a:p>
            <a:fld id="{80E29096-9B83-40D4-9E8B-B966E5155805}" type="slidenum">
              <a:rPr lang="tr-TR" smtClean="0"/>
              <a:t>‹#›</a:t>
            </a:fld>
            <a:endParaRPr lang="tr-TR"/>
          </a:p>
        </p:txBody>
      </p:sp>
    </p:spTree>
    <p:extLst>
      <p:ext uri="{BB962C8B-B14F-4D97-AF65-F5344CB8AC3E}">
        <p14:creationId xmlns:p14="http://schemas.microsoft.com/office/powerpoint/2010/main" val="281930960"/>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A123976-6EC1-C773-AE40-192ECF0CA29B}"/>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66D141D6-E1F1-3F61-0560-89202A409F00}"/>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ADCFE75F-3103-CAD4-AAB6-404E24CE8EEC}"/>
              </a:ext>
            </a:extLst>
          </p:cNvPr>
          <p:cNvSpPr>
            <a:spLocks noGrp="1"/>
          </p:cNvSpPr>
          <p:nvPr>
            <p:ph type="dt" sz="half" idx="10"/>
          </p:nvPr>
        </p:nvSpPr>
        <p:spPr/>
        <p:txBody>
          <a:bodyPr/>
          <a:lstStyle/>
          <a:p>
            <a:endParaRPr lang="tr-TR"/>
          </a:p>
        </p:txBody>
      </p:sp>
      <p:sp>
        <p:nvSpPr>
          <p:cNvPr id="5" name="Alt Bilgi Yer Tutucusu 4">
            <a:extLst>
              <a:ext uri="{FF2B5EF4-FFF2-40B4-BE49-F238E27FC236}">
                <a16:creationId xmlns:a16="http://schemas.microsoft.com/office/drawing/2014/main" id="{A37CA736-B6D5-93F0-4582-10D7AD6B5666}"/>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1AAD1D28-BE64-8776-D869-A8B14F0002A6}"/>
              </a:ext>
            </a:extLst>
          </p:cNvPr>
          <p:cNvSpPr>
            <a:spLocks noGrp="1"/>
          </p:cNvSpPr>
          <p:nvPr>
            <p:ph type="sldNum" sz="quarter" idx="12"/>
          </p:nvPr>
        </p:nvSpPr>
        <p:spPr/>
        <p:txBody>
          <a:bodyPr/>
          <a:lstStyle/>
          <a:p>
            <a:fld id="{80E29096-9B83-40D4-9E8B-B966E5155805}" type="slidenum">
              <a:rPr lang="tr-TR" smtClean="0"/>
              <a:t>‹#›</a:t>
            </a:fld>
            <a:endParaRPr lang="tr-TR"/>
          </a:p>
        </p:txBody>
      </p:sp>
    </p:spTree>
    <p:extLst>
      <p:ext uri="{BB962C8B-B14F-4D97-AF65-F5344CB8AC3E}">
        <p14:creationId xmlns:p14="http://schemas.microsoft.com/office/powerpoint/2010/main" val="25189530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xt Content Page Cerise">
    <p:spTree>
      <p:nvGrpSpPr>
        <p:cNvPr id="1" name=""/>
        <p:cNvGrpSpPr/>
        <p:nvPr/>
      </p:nvGrpSpPr>
      <p:grpSpPr>
        <a:xfrm>
          <a:off x="0" y="0"/>
          <a:ext cx="0" cy="0"/>
          <a:chOff x="0" y="0"/>
          <a:chExt cx="0" cy="0"/>
        </a:xfrm>
      </p:grpSpPr>
      <p:sp>
        <p:nvSpPr>
          <p:cNvPr id="5" name="Rectangle 4"/>
          <p:cNvSpPr/>
          <p:nvPr userDrawn="1"/>
        </p:nvSpPr>
        <p:spPr>
          <a:xfrm>
            <a:off x="0" y="767799"/>
            <a:ext cx="9144000" cy="576699"/>
          </a:xfrm>
          <a:prstGeom prst="rect">
            <a:avLst/>
          </a:prstGeom>
          <a:gradFill flip="none" rotWithShape="1">
            <a:gsLst>
              <a:gs pos="0">
                <a:srgbClr val="800059"/>
              </a:gs>
              <a:gs pos="34000">
                <a:srgbClr val="99006B"/>
              </a:gs>
            </a:gsLst>
            <a:lin ang="54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hasCustomPrompt="1"/>
          </p:nvPr>
        </p:nvSpPr>
        <p:spPr>
          <a:xfrm>
            <a:off x="345440" y="1494179"/>
            <a:ext cx="8229600" cy="3245686"/>
          </a:xfrm>
          <a:prstGeom prst="rect">
            <a:avLst/>
          </a:prstGeom>
        </p:spPr>
        <p:txBody>
          <a:bodyPr/>
          <a:lstStyle>
            <a:lvl1pPr marL="342900" indent="-342900">
              <a:buClr>
                <a:srgbClr val="99006B"/>
              </a:buClr>
              <a:buFont typeface="Arial"/>
              <a:buChar char="•"/>
              <a:defRPr sz="2000">
                <a:solidFill>
                  <a:schemeClr val="tx1">
                    <a:lumMod val="75000"/>
                    <a:lumOff val="25000"/>
                  </a:schemeClr>
                </a:solidFill>
              </a:defRPr>
            </a:lvl1pPr>
            <a:lvl2pPr marL="742950" indent="-285750">
              <a:buClr>
                <a:srgbClr val="99006B"/>
              </a:buClr>
              <a:buFont typeface="Arial"/>
              <a:buChar char="–"/>
              <a:defRPr sz="1800">
                <a:solidFill>
                  <a:schemeClr val="tx1">
                    <a:lumMod val="75000"/>
                    <a:lumOff val="25000"/>
                  </a:schemeClr>
                </a:solidFill>
              </a:defRPr>
            </a:lvl2pPr>
            <a:lvl3pPr marL="1143000" indent="-228600">
              <a:buClr>
                <a:srgbClr val="99006B"/>
              </a:buClr>
              <a:buFont typeface="Arial"/>
              <a:buChar char="•"/>
              <a:defRPr sz="1600">
                <a:solidFill>
                  <a:schemeClr val="tx1">
                    <a:lumMod val="75000"/>
                    <a:lumOff val="25000"/>
                  </a:schemeClr>
                </a:solidFill>
              </a:defRPr>
            </a:lvl3pPr>
            <a:lvl4pPr marL="1600200" indent="-228600">
              <a:buClr>
                <a:srgbClr val="99006B"/>
              </a:buClr>
              <a:buFont typeface="Arial"/>
              <a:buChar char="–"/>
              <a:defRPr sz="1400">
                <a:solidFill>
                  <a:schemeClr val="tx1">
                    <a:lumMod val="75000"/>
                    <a:lumOff val="25000"/>
                  </a:schemeClr>
                </a:solidFill>
              </a:defRPr>
            </a:lvl4pPr>
            <a:lvl5pPr marL="2057400" indent="-228600">
              <a:buClr>
                <a:srgbClr val="99006B"/>
              </a:buClr>
              <a:buFont typeface="Arial"/>
              <a:buChar char="»"/>
              <a:defRPr sz="1200">
                <a:solidFill>
                  <a:schemeClr val="tx1">
                    <a:lumMod val="75000"/>
                    <a:lumOff val="25000"/>
                  </a:schemeClr>
                </a:solidFill>
              </a:defRPr>
            </a:lvl5pPr>
          </a:lstStyle>
          <a:p>
            <a:pPr lvl="0"/>
            <a:r>
              <a:rPr lang="en-GB" dirty="0"/>
              <a:t>Click to edit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8" name="Title 8"/>
          <p:cNvSpPr>
            <a:spLocks noGrp="1"/>
          </p:cNvSpPr>
          <p:nvPr>
            <p:ph type="title" hasCustomPrompt="1"/>
          </p:nvPr>
        </p:nvSpPr>
        <p:spPr>
          <a:xfrm>
            <a:off x="345440" y="792702"/>
            <a:ext cx="8229600" cy="482521"/>
          </a:xfrm>
          <a:prstGeom prst="rect">
            <a:avLst/>
          </a:prstGeom>
          <a:ln>
            <a:noFill/>
          </a:ln>
        </p:spPr>
        <p:txBody>
          <a:bodyPr vert="horz" anchor="ctr" anchorCtr="0"/>
          <a:lstStyle>
            <a:lvl1pPr>
              <a:defRPr sz="2200" b="0">
                <a:solidFill>
                  <a:srgbClr val="FFFFFF"/>
                </a:solidFill>
                <a:latin typeface="Arial"/>
                <a:cs typeface="Arial"/>
              </a:defRPr>
            </a:lvl1pPr>
          </a:lstStyle>
          <a:p>
            <a:r>
              <a:rPr lang="en-GB" dirty="0"/>
              <a:t>Click to edit master title style</a:t>
            </a:r>
            <a:endParaRPr lang="en-US" dirty="0"/>
          </a:p>
        </p:txBody>
      </p:sp>
    </p:spTree>
    <p:extLst>
      <p:ext uri="{BB962C8B-B14F-4D97-AF65-F5344CB8AC3E}">
        <p14:creationId xmlns:p14="http://schemas.microsoft.com/office/powerpoint/2010/main" val="3527284597"/>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76BEAF2-06DD-454A-9E76-F0CFD1026BA3}"/>
              </a:ext>
            </a:extLst>
          </p:cNvPr>
          <p:cNvSpPr>
            <a:spLocks noGrp="1"/>
          </p:cNvSpPr>
          <p:nvPr>
            <p:ph type="title"/>
          </p:nvPr>
        </p:nvSpPr>
        <p:spPr>
          <a:xfrm>
            <a:off x="623888" y="1282700"/>
            <a:ext cx="7886700" cy="2139950"/>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761B6E3F-BF9B-012C-D3FF-4AD2D2D84A28}"/>
              </a:ext>
            </a:extLst>
          </p:cNvPr>
          <p:cNvSpPr>
            <a:spLocks noGrp="1"/>
          </p:cNvSpPr>
          <p:nvPr>
            <p:ph type="body" idx="1"/>
          </p:nvPr>
        </p:nvSpPr>
        <p:spPr>
          <a:xfrm>
            <a:off x="623888" y="3441700"/>
            <a:ext cx="7886700" cy="1125538"/>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43584A69-623F-50F6-E022-B298E49C24B1}"/>
              </a:ext>
            </a:extLst>
          </p:cNvPr>
          <p:cNvSpPr>
            <a:spLocks noGrp="1"/>
          </p:cNvSpPr>
          <p:nvPr>
            <p:ph type="dt" sz="half" idx="10"/>
          </p:nvPr>
        </p:nvSpPr>
        <p:spPr/>
        <p:txBody>
          <a:bodyPr/>
          <a:lstStyle/>
          <a:p>
            <a:endParaRPr lang="tr-TR"/>
          </a:p>
        </p:txBody>
      </p:sp>
      <p:sp>
        <p:nvSpPr>
          <p:cNvPr id="5" name="Alt Bilgi Yer Tutucusu 4">
            <a:extLst>
              <a:ext uri="{FF2B5EF4-FFF2-40B4-BE49-F238E27FC236}">
                <a16:creationId xmlns:a16="http://schemas.microsoft.com/office/drawing/2014/main" id="{2F01D97A-D05F-D29B-4A05-56534C652CDA}"/>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E32594EB-5F20-F394-5479-59010434D5B4}"/>
              </a:ext>
            </a:extLst>
          </p:cNvPr>
          <p:cNvSpPr>
            <a:spLocks noGrp="1"/>
          </p:cNvSpPr>
          <p:nvPr>
            <p:ph type="sldNum" sz="quarter" idx="12"/>
          </p:nvPr>
        </p:nvSpPr>
        <p:spPr/>
        <p:txBody>
          <a:bodyPr/>
          <a:lstStyle/>
          <a:p>
            <a:fld id="{80E29096-9B83-40D4-9E8B-B966E5155805}" type="slidenum">
              <a:rPr lang="tr-TR" smtClean="0"/>
              <a:t>‹#›</a:t>
            </a:fld>
            <a:endParaRPr lang="tr-TR"/>
          </a:p>
        </p:txBody>
      </p:sp>
    </p:spTree>
    <p:extLst>
      <p:ext uri="{BB962C8B-B14F-4D97-AF65-F5344CB8AC3E}">
        <p14:creationId xmlns:p14="http://schemas.microsoft.com/office/powerpoint/2010/main" val="1853084596"/>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4DF4645-E510-6C5A-E13D-93CA4CD179BA}"/>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537F45A8-8617-605F-1929-3BC7A76B9B1A}"/>
              </a:ext>
            </a:extLst>
          </p:cNvPr>
          <p:cNvSpPr>
            <a:spLocks noGrp="1"/>
          </p:cNvSpPr>
          <p:nvPr>
            <p:ph sz="half" idx="1"/>
          </p:nvPr>
        </p:nvSpPr>
        <p:spPr>
          <a:xfrm>
            <a:off x="628650" y="1370013"/>
            <a:ext cx="3867150" cy="3262312"/>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11E78269-EF6B-B7D0-C62C-968091F1BE50}"/>
              </a:ext>
            </a:extLst>
          </p:cNvPr>
          <p:cNvSpPr>
            <a:spLocks noGrp="1"/>
          </p:cNvSpPr>
          <p:nvPr>
            <p:ph sz="half" idx="2"/>
          </p:nvPr>
        </p:nvSpPr>
        <p:spPr>
          <a:xfrm>
            <a:off x="4648200" y="1370013"/>
            <a:ext cx="3867150" cy="3262312"/>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8CD5F37D-0F64-3A2D-B027-AA2E5B933C21}"/>
              </a:ext>
            </a:extLst>
          </p:cNvPr>
          <p:cNvSpPr>
            <a:spLocks noGrp="1"/>
          </p:cNvSpPr>
          <p:nvPr>
            <p:ph type="dt" sz="half" idx="10"/>
          </p:nvPr>
        </p:nvSpPr>
        <p:spPr/>
        <p:txBody>
          <a:bodyPr/>
          <a:lstStyle/>
          <a:p>
            <a:endParaRPr lang="tr-TR"/>
          </a:p>
        </p:txBody>
      </p:sp>
      <p:sp>
        <p:nvSpPr>
          <p:cNvPr id="6" name="Alt Bilgi Yer Tutucusu 5">
            <a:extLst>
              <a:ext uri="{FF2B5EF4-FFF2-40B4-BE49-F238E27FC236}">
                <a16:creationId xmlns:a16="http://schemas.microsoft.com/office/drawing/2014/main" id="{5F51761B-037C-8037-A34C-F939381FF539}"/>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C17D3A08-0CD6-B947-025B-A8F1D20BE82A}"/>
              </a:ext>
            </a:extLst>
          </p:cNvPr>
          <p:cNvSpPr>
            <a:spLocks noGrp="1"/>
          </p:cNvSpPr>
          <p:nvPr>
            <p:ph type="sldNum" sz="quarter" idx="12"/>
          </p:nvPr>
        </p:nvSpPr>
        <p:spPr/>
        <p:txBody>
          <a:bodyPr/>
          <a:lstStyle/>
          <a:p>
            <a:fld id="{80E29096-9B83-40D4-9E8B-B966E5155805}" type="slidenum">
              <a:rPr lang="tr-TR" smtClean="0"/>
              <a:t>‹#›</a:t>
            </a:fld>
            <a:endParaRPr lang="tr-TR"/>
          </a:p>
        </p:txBody>
      </p:sp>
    </p:spTree>
    <p:extLst>
      <p:ext uri="{BB962C8B-B14F-4D97-AF65-F5344CB8AC3E}">
        <p14:creationId xmlns:p14="http://schemas.microsoft.com/office/powerpoint/2010/main" val="3360666459"/>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366AD2D-3416-4017-82E3-6C4BF891CD31}"/>
              </a:ext>
            </a:extLst>
          </p:cNvPr>
          <p:cNvSpPr>
            <a:spLocks noGrp="1"/>
          </p:cNvSpPr>
          <p:nvPr>
            <p:ph type="title"/>
          </p:nvPr>
        </p:nvSpPr>
        <p:spPr>
          <a:xfrm>
            <a:off x="630238" y="274638"/>
            <a:ext cx="7886700" cy="993775"/>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445BE43B-E635-F045-64DE-D594ED90DFDC}"/>
              </a:ext>
            </a:extLst>
          </p:cNvPr>
          <p:cNvSpPr>
            <a:spLocks noGrp="1"/>
          </p:cNvSpPr>
          <p:nvPr>
            <p:ph type="body" idx="1"/>
          </p:nvPr>
        </p:nvSpPr>
        <p:spPr>
          <a:xfrm>
            <a:off x="630238" y="1260475"/>
            <a:ext cx="3868737" cy="6191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FAE77222-DD7A-F3D3-EFB6-E41E3287161C}"/>
              </a:ext>
            </a:extLst>
          </p:cNvPr>
          <p:cNvSpPr>
            <a:spLocks noGrp="1"/>
          </p:cNvSpPr>
          <p:nvPr>
            <p:ph sz="half" idx="2"/>
          </p:nvPr>
        </p:nvSpPr>
        <p:spPr>
          <a:xfrm>
            <a:off x="630238" y="1879600"/>
            <a:ext cx="3868737" cy="276225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6D7D551C-B3D0-14D5-C33B-3CE5F3C58A50}"/>
              </a:ext>
            </a:extLst>
          </p:cNvPr>
          <p:cNvSpPr>
            <a:spLocks noGrp="1"/>
          </p:cNvSpPr>
          <p:nvPr>
            <p:ph type="body" sz="quarter" idx="3"/>
          </p:nvPr>
        </p:nvSpPr>
        <p:spPr>
          <a:xfrm>
            <a:off x="4629150" y="1260475"/>
            <a:ext cx="3887788" cy="6191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1864F016-3F27-F244-E6EF-A0FAF8C229EF}"/>
              </a:ext>
            </a:extLst>
          </p:cNvPr>
          <p:cNvSpPr>
            <a:spLocks noGrp="1"/>
          </p:cNvSpPr>
          <p:nvPr>
            <p:ph sz="quarter" idx="4"/>
          </p:nvPr>
        </p:nvSpPr>
        <p:spPr>
          <a:xfrm>
            <a:off x="4629150" y="1879600"/>
            <a:ext cx="3887788" cy="276225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39DD88C2-E336-1A87-0FF1-518BCA1D4E73}"/>
              </a:ext>
            </a:extLst>
          </p:cNvPr>
          <p:cNvSpPr>
            <a:spLocks noGrp="1"/>
          </p:cNvSpPr>
          <p:nvPr>
            <p:ph type="dt" sz="half" idx="10"/>
          </p:nvPr>
        </p:nvSpPr>
        <p:spPr/>
        <p:txBody>
          <a:bodyPr/>
          <a:lstStyle/>
          <a:p>
            <a:endParaRPr lang="tr-TR"/>
          </a:p>
        </p:txBody>
      </p:sp>
      <p:sp>
        <p:nvSpPr>
          <p:cNvPr id="8" name="Alt Bilgi Yer Tutucusu 7">
            <a:extLst>
              <a:ext uri="{FF2B5EF4-FFF2-40B4-BE49-F238E27FC236}">
                <a16:creationId xmlns:a16="http://schemas.microsoft.com/office/drawing/2014/main" id="{CCD79219-C114-B31E-7B1A-0345052BF392}"/>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6E20B6AA-E0A5-F7E1-F0DA-48B9BD789FAF}"/>
              </a:ext>
            </a:extLst>
          </p:cNvPr>
          <p:cNvSpPr>
            <a:spLocks noGrp="1"/>
          </p:cNvSpPr>
          <p:nvPr>
            <p:ph type="sldNum" sz="quarter" idx="12"/>
          </p:nvPr>
        </p:nvSpPr>
        <p:spPr/>
        <p:txBody>
          <a:bodyPr/>
          <a:lstStyle/>
          <a:p>
            <a:fld id="{80E29096-9B83-40D4-9E8B-B966E5155805}" type="slidenum">
              <a:rPr lang="tr-TR" smtClean="0"/>
              <a:t>‹#›</a:t>
            </a:fld>
            <a:endParaRPr lang="tr-TR"/>
          </a:p>
        </p:txBody>
      </p:sp>
    </p:spTree>
    <p:extLst>
      <p:ext uri="{BB962C8B-B14F-4D97-AF65-F5344CB8AC3E}">
        <p14:creationId xmlns:p14="http://schemas.microsoft.com/office/powerpoint/2010/main" val="1574973049"/>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F775058-FF96-5990-AC98-F1CEE548D104}"/>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22CC26B3-A5BF-69BC-43C7-2D236A40993B}"/>
              </a:ext>
            </a:extLst>
          </p:cNvPr>
          <p:cNvSpPr>
            <a:spLocks noGrp="1"/>
          </p:cNvSpPr>
          <p:nvPr>
            <p:ph type="dt" sz="half" idx="10"/>
          </p:nvPr>
        </p:nvSpPr>
        <p:spPr/>
        <p:txBody>
          <a:bodyPr/>
          <a:lstStyle/>
          <a:p>
            <a:endParaRPr lang="tr-TR"/>
          </a:p>
        </p:txBody>
      </p:sp>
      <p:sp>
        <p:nvSpPr>
          <p:cNvPr id="4" name="Alt Bilgi Yer Tutucusu 3">
            <a:extLst>
              <a:ext uri="{FF2B5EF4-FFF2-40B4-BE49-F238E27FC236}">
                <a16:creationId xmlns:a16="http://schemas.microsoft.com/office/drawing/2014/main" id="{6F67586D-AA0B-5890-0357-CB852D20E188}"/>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23D2D36B-D766-B9CA-6856-8E67B0E52857}"/>
              </a:ext>
            </a:extLst>
          </p:cNvPr>
          <p:cNvSpPr>
            <a:spLocks noGrp="1"/>
          </p:cNvSpPr>
          <p:nvPr>
            <p:ph type="sldNum" sz="quarter" idx="12"/>
          </p:nvPr>
        </p:nvSpPr>
        <p:spPr/>
        <p:txBody>
          <a:bodyPr/>
          <a:lstStyle/>
          <a:p>
            <a:fld id="{80E29096-9B83-40D4-9E8B-B966E5155805}" type="slidenum">
              <a:rPr lang="tr-TR" smtClean="0"/>
              <a:t>‹#›</a:t>
            </a:fld>
            <a:endParaRPr lang="tr-TR"/>
          </a:p>
        </p:txBody>
      </p:sp>
    </p:spTree>
    <p:extLst>
      <p:ext uri="{BB962C8B-B14F-4D97-AF65-F5344CB8AC3E}">
        <p14:creationId xmlns:p14="http://schemas.microsoft.com/office/powerpoint/2010/main" val="1835098648"/>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39C75DD2-BF64-61F0-F275-80AE12B5C881}"/>
              </a:ext>
            </a:extLst>
          </p:cNvPr>
          <p:cNvSpPr>
            <a:spLocks noGrp="1"/>
          </p:cNvSpPr>
          <p:nvPr>
            <p:ph type="dt" sz="half" idx="10"/>
          </p:nvPr>
        </p:nvSpPr>
        <p:spPr/>
        <p:txBody>
          <a:bodyPr/>
          <a:lstStyle/>
          <a:p>
            <a:endParaRPr lang="tr-TR"/>
          </a:p>
        </p:txBody>
      </p:sp>
      <p:sp>
        <p:nvSpPr>
          <p:cNvPr id="3" name="Alt Bilgi Yer Tutucusu 2">
            <a:extLst>
              <a:ext uri="{FF2B5EF4-FFF2-40B4-BE49-F238E27FC236}">
                <a16:creationId xmlns:a16="http://schemas.microsoft.com/office/drawing/2014/main" id="{7E9351D0-2030-9F2D-7BFC-B7749D2B3940}"/>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AD013635-92BC-4B29-B21E-B26403602D63}"/>
              </a:ext>
            </a:extLst>
          </p:cNvPr>
          <p:cNvSpPr>
            <a:spLocks noGrp="1"/>
          </p:cNvSpPr>
          <p:nvPr>
            <p:ph type="sldNum" sz="quarter" idx="12"/>
          </p:nvPr>
        </p:nvSpPr>
        <p:spPr/>
        <p:txBody>
          <a:bodyPr/>
          <a:lstStyle/>
          <a:p>
            <a:fld id="{80E29096-9B83-40D4-9E8B-B966E5155805}" type="slidenum">
              <a:rPr lang="tr-TR" smtClean="0"/>
              <a:t>‹#›</a:t>
            </a:fld>
            <a:endParaRPr lang="tr-TR"/>
          </a:p>
        </p:txBody>
      </p:sp>
    </p:spTree>
    <p:extLst>
      <p:ext uri="{BB962C8B-B14F-4D97-AF65-F5344CB8AC3E}">
        <p14:creationId xmlns:p14="http://schemas.microsoft.com/office/powerpoint/2010/main" val="783289983"/>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39A4B89-6F73-F9D5-BCDA-902CA959C0F5}"/>
              </a:ext>
            </a:extLst>
          </p:cNvPr>
          <p:cNvSpPr>
            <a:spLocks noGrp="1"/>
          </p:cNvSpPr>
          <p:nvPr>
            <p:ph type="title"/>
          </p:nvPr>
        </p:nvSpPr>
        <p:spPr>
          <a:xfrm>
            <a:off x="630238" y="342900"/>
            <a:ext cx="2949575" cy="120015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1F1A54B0-6734-A8DC-722D-1E63B0449D05}"/>
              </a:ext>
            </a:extLst>
          </p:cNvPr>
          <p:cNvSpPr>
            <a:spLocks noGrp="1"/>
          </p:cNvSpPr>
          <p:nvPr>
            <p:ph idx="1"/>
          </p:nvPr>
        </p:nvSpPr>
        <p:spPr>
          <a:xfrm>
            <a:off x="3887788" y="741363"/>
            <a:ext cx="4629150" cy="36544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8031C161-929B-CA37-F8AE-E58425A85AE9}"/>
              </a:ext>
            </a:extLst>
          </p:cNvPr>
          <p:cNvSpPr>
            <a:spLocks noGrp="1"/>
          </p:cNvSpPr>
          <p:nvPr>
            <p:ph type="body" sz="half" idx="2"/>
          </p:nvPr>
        </p:nvSpPr>
        <p:spPr>
          <a:xfrm>
            <a:off x="630238" y="1543050"/>
            <a:ext cx="2949575" cy="28590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1F63CE34-1E66-7F8B-E12B-D28D569DCECB}"/>
              </a:ext>
            </a:extLst>
          </p:cNvPr>
          <p:cNvSpPr>
            <a:spLocks noGrp="1"/>
          </p:cNvSpPr>
          <p:nvPr>
            <p:ph type="dt" sz="half" idx="10"/>
          </p:nvPr>
        </p:nvSpPr>
        <p:spPr/>
        <p:txBody>
          <a:bodyPr/>
          <a:lstStyle/>
          <a:p>
            <a:endParaRPr lang="tr-TR"/>
          </a:p>
        </p:txBody>
      </p:sp>
      <p:sp>
        <p:nvSpPr>
          <p:cNvPr id="6" name="Alt Bilgi Yer Tutucusu 5">
            <a:extLst>
              <a:ext uri="{FF2B5EF4-FFF2-40B4-BE49-F238E27FC236}">
                <a16:creationId xmlns:a16="http://schemas.microsoft.com/office/drawing/2014/main" id="{D9A07205-8C97-ECEA-7F72-33DEFF7E9297}"/>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61997398-BE21-5666-A1BB-C2DB0F62460E}"/>
              </a:ext>
            </a:extLst>
          </p:cNvPr>
          <p:cNvSpPr>
            <a:spLocks noGrp="1"/>
          </p:cNvSpPr>
          <p:nvPr>
            <p:ph type="sldNum" sz="quarter" idx="12"/>
          </p:nvPr>
        </p:nvSpPr>
        <p:spPr/>
        <p:txBody>
          <a:bodyPr/>
          <a:lstStyle/>
          <a:p>
            <a:fld id="{80E29096-9B83-40D4-9E8B-B966E5155805}" type="slidenum">
              <a:rPr lang="tr-TR" smtClean="0"/>
              <a:t>‹#›</a:t>
            </a:fld>
            <a:endParaRPr lang="tr-TR"/>
          </a:p>
        </p:txBody>
      </p:sp>
    </p:spTree>
    <p:extLst>
      <p:ext uri="{BB962C8B-B14F-4D97-AF65-F5344CB8AC3E}">
        <p14:creationId xmlns:p14="http://schemas.microsoft.com/office/powerpoint/2010/main" val="961243899"/>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59AB2AB-BDA7-A3B0-7AB6-0F735FBC2A75}"/>
              </a:ext>
            </a:extLst>
          </p:cNvPr>
          <p:cNvSpPr>
            <a:spLocks noGrp="1"/>
          </p:cNvSpPr>
          <p:nvPr>
            <p:ph type="title"/>
          </p:nvPr>
        </p:nvSpPr>
        <p:spPr>
          <a:xfrm>
            <a:off x="630238" y="342900"/>
            <a:ext cx="2949575" cy="120015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164FE33F-8371-F376-8D3A-69F108891189}"/>
              </a:ext>
            </a:extLst>
          </p:cNvPr>
          <p:cNvSpPr>
            <a:spLocks noGrp="1"/>
          </p:cNvSpPr>
          <p:nvPr>
            <p:ph type="pic" idx="1"/>
          </p:nvPr>
        </p:nvSpPr>
        <p:spPr>
          <a:xfrm>
            <a:off x="3887788" y="741363"/>
            <a:ext cx="4629150" cy="36544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C4A5958C-0084-5E93-3768-BF2249F72D7B}"/>
              </a:ext>
            </a:extLst>
          </p:cNvPr>
          <p:cNvSpPr>
            <a:spLocks noGrp="1"/>
          </p:cNvSpPr>
          <p:nvPr>
            <p:ph type="body" sz="half" idx="2"/>
          </p:nvPr>
        </p:nvSpPr>
        <p:spPr>
          <a:xfrm>
            <a:off x="630238" y="1543050"/>
            <a:ext cx="2949575" cy="28590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97F19BE0-04D9-5733-70EE-F07A85C47769}"/>
              </a:ext>
            </a:extLst>
          </p:cNvPr>
          <p:cNvSpPr>
            <a:spLocks noGrp="1"/>
          </p:cNvSpPr>
          <p:nvPr>
            <p:ph type="dt" sz="half" idx="10"/>
          </p:nvPr>
        </p:nvSpPr>
        <p:spPr/>
        <p:txBody>
          <a:bodyPr/>
          <a:lstStyle/>
          <a:p>
            <a:endParaRPr lang="tr-TR"/>
          </a:p>
        </p:txBody>
      </p:sp>
      <p:sp>
        <p:nvSpPr>
          <p:cNvPr id="6" name="Alt Bilgi Yer Tutucusu 5">
            <a:extLst>
              <a:ext uri="{FF2B5EF4-FFF2-40B4-BE49-F238E27FC236}">
                <a16:creationId xmlns:a16="http://schemas.microsoft.com/office/drawing/2014/main" id="{C5FF751E-8175-24DC-9F2B-1D7898C1AEB4}"/>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69B529B1-AB78-5C51-F7B6-264DE7A762C3}"/>
              </a:ext>
            </a:extLst>
          </p:cNvPr>
          <p:cNvSpPr>
            <a:spLocks noGrp="1"/>
          </p:cNvSpPr>
          <p:nvPr>
            <p:ph type="sldNum" sz="quarter" idx="12"/>
          </p:nvPr>
        </p:nvSpPr>
        <p:spPr/>
        <p:txBody>
          <a:bodyPr/>
          <a:lstStyle/>
          <a:p>
            <a:fld id="{80E29096-9B83-40D4-9E8B-B966E5155805}" type="slidenum">
              <a:rPr lang="tr-TR" smtClean="0"/>
              <a:t>‹#›</a:t>
            </a:fld>
            <a:endParaRPr lang="tr-TR"/>
          </a:p>
        </p:txBody>
      </p:sp>
    </p:spTree>
    <p:extLst>
      <p:ext uri="{BB962C8B-B14F-4D97-AF65-F5344CB8AC3E}">
        <p14:creationId xmlns:p14="http://schemas.microsoft.com/office/powerpoint/2010/main" val="401140370"/>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36DBB47-4C3C-E116-B5A1-9AE5E4EED389}"/>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BF63C006-FAEF-225A-ADB7-09B00E25449F}"/>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C551967A-4A89-6946-BA70-3ACB482EAC54}"/>
              </a:ext>
            </a:extLst>
          </p:cNvPr>
          <p:cNvSpPr>
            <a:spLocks noGrp="1"/>
          </p:cNvSpPr>
          <p:nvPr>
            <p:ph type="dt" sz="half" idx="10"/>
          </p:nvPr>
        </p:nvSpPr>
        <p:spPr/>
        <p:txBody>
          <a:bodyPr/>
          <a:lstStyle/>
          <a:p>
            <a:endParaRPr lang="tr-TR"/>
          </a:p>
        </p:txBody>
      </p:sp>
      <p:sp>
        <p:nvSpPr>
          <p:cNvPr id="5" name="Alt Bilgi Yer Tutucusu 4">
            <a:extLst>
              <a:ext uri="{FF2B5EF4-FFF2-40B4-BE49-F238E27FC236}">
                <a16:creationId xmlns:a16="http://schemas.microsoft.com/office/drawing/2014/main" id="{0CB50071-E49F-2DB6-3C95-9EC3F13398F6}"/>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6815363A-C529-AD29-E02A-E2D1EC7ECB3B}"/>
              </a:ext>
            </a:extLst>
          </p:cNvPr>
          <p:cNvSpPr>
            <a:spLocks noGrp="1"/>
          </p:cNvSpPr>
          <p:nvPr>
            <p:ph type="sldNum" sz="quarter" idx="12"/>
          </p:nvPr>
        </p:nvSpPr>
        <p:spPr/>
        <p:txBody>
          <a:bodyPr/>
          <a:lstStyle/>
          <a:p>
            <a:fld id="{80E29096-9B83-40D4-9E8B-B966E5155805}" type="slidenum">
              <a:rPr lang="tr-TR" smtClean="0"/>
              <a:t>‹#›</a:t>
            </a:fld>
            <a:endParaRPr lang="tr-TR"/>
          </a:p>
        </p:txBody>
      </p:sp>
    </p:spTree>
    <p:extLst>
      <p:ext uri="{BB962C8B-B14F-4D97-AF65-F5344CB8AC3E}">
        <p14:creationId xmlns:p14="http://schemas.microsoft.com/office/powerpoint/2010/main" val="3435983168"/>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E6D8B7C4-BEE1-A1E5-867E-664B7627E8C9}"/>
              </a:ext>
            </a:extLst>
          </p:cNvPr>
          <p:cNvSpPr>
            <a:spLocks noGrp="1"/>
          </p:cNvSpPr>
          <p:nvPr>
            <p:ph type="title" orient="vert"/>
          </p:nvPr>
        </p:nvSpPr>
        <p:spPr>
          <a:xfrm>
            <a:off x="6543675" y="274638"/>
            <a:ext cx="1971675" cy="4357687"/>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132AF5C5-8FE2-DC94-2C45-7C957B44818D}"/>
              </a:ext>
            </a:extLst>
          </p:cNvPr>
          <p:cNvSpPr>
            <a:spLocks noGrp="1"/>
          </p:cNvSpPr>
          <p:nvPr>
            <p:ph type="body" orient="vert" idx="1"/>
          </p:nvPr>
        </p:nvSpPr>
        <p:spPr>
          <a:xfrm>
            <a:off x="628650" y="274638"/>
            <a:ext cx="5762625" cy="4357687"/>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8D52DE12-065C-3B61-6834-C7C8DD98EB36}"/>
              </a:ext>
            </a:extLst>
          </p:cNvPr>
          <p:cNvSpPr>
            <a:spLocks noGrp="1"/>
          </p:cNvSpPr>
          <p:nvPr>
            <p:ph type="dt" sz="half" idx="10"/>
          </p:nvPr>
        </p:nvSpPr>
        <p:spPr/>
        <p:txBody>
          <a:bodyPr/>
          <a:lstStyle/>
          <a:p>
            <a:endParaRPr lang="tr-TR"/>
          </a:p>
        </p:txBody>
      </p:sp>
      <p:sp>
        <p:nvSpPr>
          <p:cNvPr id="5" name="Alt Bilgi Yer Tutucusu 4">
            <a:extLst>
              <a:ext uri="{FF2B5EF4-FFF2-40B4-BE49-F238E27FC236}">
                <a16:creationId xmlns:a16="http://schemas.microsoft.com/office/drawing/2014/main" id="{C62631A9-274F-6738-13D0-DD6285E78BE6}"/>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1668A8B-E57A-0FDA-29ED-8E4E8B5FB148}"/>
              </a:ext>
            </a:extLst>
          </p:cNvPr>
          <p:cNvSpPr>
            <a:spLocks noGrp="1"/>
          </p:cNvSpPr>
          <p:nvPr>
            <p:ph type="sldNum" sz="quarter" idx="12"/>
          </p:nvPr>
        </p:nvSpPr>
        <p:spPr/>
        <p:txBody>
          <a:bodyPr/>
          <a:lstStyle/>
          <a:p>
            <a:fld id="{80E29096-9B83-40D4-9E8B-B966E5155805}" type="slidenum">
              <a:rPr lang="tr-TR" smtClean="0"/>
              <a:t>‹#›</a:t>
            </a:fld>
            <a:endParaRPr lang="tr-TR"/>
          </a:p>
        </p:txBody>
      </p:sp>
    </p:spTree>
    <p:extLst>
      <p:ext uri="{BB962C8B-B14F-4D97-AF65-F5344CB8AC3E}">
        <p14:creationId xmlns:p14="http://schemas.microsoft.com/office/powerpoint/2010/main" val="408943301"/>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DD60E0E-8709-9DE4-7820-5A3F354B147E}"/>
              </a:ext>
            </a:extLst>
          </p:cNvPr>
          <p:cNvSpPr>
            <a:spLocks noGrp="1"/>
          </p:cNvSpPr>
          <p:nvPr>
            <p:ph type="ctrTitle"/>
          </p:nvPr>
        </p:nvSpPr>
        <p:spPr>
          <a:xfrm>
            <a:off x="1143000" y="841375"/>
            <a:ext cx="6858000" cy="17907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A819F1DE-EC88-FAB9-96BA-762D9B74073F}"/>
              </a:ext>
            </a:extLst>
          </p:cNvPr>
          <p:cNvSpPr>
            <a:spLocks noGrp="1"/>
          </p:cNvSpPr>
          <p:nvPr>
            <p:ph type="subTitle" idx="1"/>
          </p:nvPr>
        </p:nvSpPr>
        <p:spPr>
          <a:xfrm>
            <a:off x="1143000" y="2701925"/>
            <a:ext cx="6858000" cy="124142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F200BB4D-3FCE-EAF6-EFBF-06BCE9323875}"/>
              </a:ext>
            </a:extLst>
          </p:cNvPr>
          <p:cNvSpPr>
            <a:spLocks noGrp="1"/>
          </p:cNvSpPr>
          <p:nvPr>
            <p:ph type="dt" sz="half" idx="10"/>
          </p:nvPr>
        </p:nvSpPr>
        <p:spPr/>
        <p:txBody>
          <a:bodyPr/>
          <a:lstStyle/>
          <a:p>
            <a:endParaRPr lang="tr-TR"/>
          </a:p>
        </p:txBody>
      </p:sp>
      <p:sp>
        <p:nvSpPr>
          <p:cNvPr id="5" name="Alt Bilgi Yer Tutucusu 4">
            <a:extLst>
              <a:ext uri="{FF2B5EF4-FFF2-40B4-BE49-F238E27FC236}">
                <a16:creationId xmlns:a16="http://schemas.microsoft.com/office/drawing/2014/main" id="{57D3F59A-B8E7-1D92-66BD-27107861B18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5E6C598F-1F13-142A-B3C9-859CD718EC45}"/>
              </a:ext>
            </a:extLst>
          </p:cNvPr>
          <p:cNvSpPr>
            <a:spLocks noGrp="1"/>
          </p:cNvSpPr>
          <p:nvPr>
            <p:ph type="sldNum" sz="quarter" idx="12"/>
          </p:nvPr>
        </p:nvSpPr>
        <p:spPr/>
        <p:txBody>
          <a:bodyPr/>
          <a:lstStyle/>
          <a:p>
            <a:fld id="{3393483E-0A95-4AE9-BB81-6A147CD7EF66}" type="slidenum">
              <a:rPr lang="tr-TR" smtClean="0"/>
              <a:t>‹#›</a:t>
            </a:fld>
            <a:endParaRPr lang="tr-TR"/>
          </a:p>
        </p:txBody>
      </p:sp>
    </p:spTree>
    <p:extLst>
      <p:ext uri="{BB962C8B-B14F-4D97-AF65-F5344CB8AC3E}">
        <p14:creationId xmlns:p14="http://schemas.microsoft.com/office/powerpoint/2010/main" val="11963221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xt Content Page Yellow">
    <p:spTree>
      <p:nvGrpSpPr>
        <p:cNvPr id="1" name=""/>
        <p:cNvGrpSpPr/>
        <p:nvPr/>
      </p:nvGrpSpPr>
      <p:grpSpPr>
        <a:xfrm>
          <a:off x="0" y="0"/>
          <a:ext cx="0" cy="0"/>
          <a:chOff x="0" y="0"/>
          <a:chExt cx="0" cy="0"/>
        </a:xfrm>
      </p:grpSpPr>
      <p:sp>
        <p:nvSpPr>
          <p:cNvPr id="5" name="Rectangle 4"/>
          <p:cNvSpPr/>
          <p:nvPr userDrawn="1"/>
        </p:nvSpPr>
        <p:spPr>
          <a:xfrm>
            <a:off x="0" y="767799"/>
            <a:ext cx="9144000" cy="576699"/>
          </a:xfrm>
          <a:prstGeom prst="rect">
            <a:avLst/>
          </a:prstGeom>
          <a:gradFill flip="none" rotWithShape="1">
            <a:gsLst>
              <a:gs pos="0">
                <a:srgbClr val="CCAD21"/>
              </a:gs>
              <a:gs pos="34000">
                <a:srgbClr val="E3C227"/>
              </a:gs>
            </a:gsLst>
            <a:lin ang="54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hasCustomPrompt="1"/>
          </p:nvPr>
        </p:nvSpPr>
        <p:spPr>
          <a:xfrm>
            <a:off x="345440" y="1494179"/>
            <a:ext cx="8229600" cy="3245686"/>
          </a:xfrm>
          <a:prstGeom prst="rect">
            <a:avLst/>
          </a:prstGeom>
        </p:spPr>
        <p:txBody>
          <a:bodyPr/>
          <a:lstStyle>
            <a:lvl1pPr marL="342900" indent="-342900">
              <a:buClr>
                <a:srgbClr val="E3C227"/>
              </a:buClr>
              <a:buFont typeface="Arial"/>
              <a:buChar char="•"/>
              <a:defRPr sz="2000">
                <a:solidFill>
                  <a:schemeClr val="tx1">
                    <a:lumMod val="75000"/>
                    <a:lumOff val="25000"/>
                  </a:schemeClr>
                </a:solidFill>
              </a:defRPr>
            </a:lvl1pPr>
            <a:lvl2pPr marL="742950" indent="-285750">
              <a:buClr>
                <a:srgbClr val="E3C227"/>
              </a:buClr>
              <a:buFont typeface="Arial"/>
              <a:buChar char="–"/>
              <a:defRPr sz="1800">
                <a:solidFill>
                  <a:schemeClr val="tx1">
                    <a:lumMod val="75000"/>
                    <a:lumOff val="25000"/>
                  </a:schemeClr>
                </a:solidFill>
              </a:defRPr>
            </a:lvl2pPr>
            <a:lvl3pPr marL="1143000" indent="-228600">
              <a:buClr>
                <a:srgbClr val="E3C227"/>
              </a:buClr>
              <a:buFont typeface="Arial"/>
              <a:buChar char="•"/>
              <a:defRPr sz="1600">
                <a:solidFill>
                  <a:schemeClr val="tx1">
                    <a:lumMod val="75000"/>
                    <a:lumOff val="25000"/>
                  </a:schemeClr>
                </a:solidFill>
              </a:defRPr>
            </a:lvl3pPr>
            <a:lvl4pPr marL="1600200" indent="-228600">
              <a:buClr>
                <a:srgbClr val="E3C227"/>
              </a:buClr>
              <a:buFont typeface="Arial"/>
              <a:buChar char="–"/>
              <a:defRPr sz="1400">
                <a:solidFill>
                  <a:schemeClr val="tx1">
                    <a:lumMod val="75000"/>
                    <a:lumOff val="25000"/>
                  </a:schemeClr>
                </a:solidFill>
              </a:defRPr>
            </a:lvl4pPr>
            <a:lvl5pPr marL="2057400" indent="-228600">
              <a:buClr>
                <a:srgbClr val="E3C227"/>
              </a:buClr>
              <a:buFont typeface="Arial"/>
              <a:buChar char="»"/>
              <a:defRPr sz="1200">
                <a:solidFill>
                  <a:schemeClr val="tx1">
                    <a:lumMod val="75000"/>
                    <a:lumOff val="25000"/>
                  </a:schemeClr>
                </a:solidFill>
              </a:defRPr>
            </a:lvl5pPr>
          </a:lstStyle>
          <a:p>
            <a:pPr lvl="0"/>
            <a:r>
              <a:rPr lang="en-GB" dirty="0"/>
              <a:t>Click to edit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8" name="Title 8"/>
          <p:cNvSpPr>
            <a:spLocks noGrp="1"/>
          </p:cNvSpPr>
          <p:nvPr>
            <p:ph type="title" hasCustomPrompt="1"/>
          </p:nvPr>
        </p:nvSpPr>
        <p:spPr>
          <a:xfrm>
            <a:off x="345440" y="792702"/>
            <a:ext cx="8229600" cy="482521"/>
          </a:xfrm>
          <a:prstGeom prst="rect">
            <a:avLst/>
          </a:prstGeom>
          <a:ln>
            <a:noFill/>
          </a:ln>
        </p:spPr>
        <p:txBody>
          <a:bodyPr vert="horz" anchor="ctr" anchorCtr="0"/>
          <a:lstStyle>
            <a:lvl1pPr>
              <a:defRPr sz="2200" b="0">
                <a:solidFill>
                  <a:srgbClr val="FFFFFF"/>
                </a:solidFill>
                <a:latin typeface="Arial"/>
                <a:cs typeface="Arial"/>
              </a:defRPr>
            </a:lvl1pPr>
          </a:lstStyle>
          <a:p>
            <a:r>
              <a:rPr lang="en-GB" dirty="0"/>
              <a:t>Click to edit master title style</a:t>
            </a:r>
            <a:endParaRPr lang="en-US" dirty="0"/>
          </a:p>
        </p:txBody>
      </p:sp>
    </p:spTree>
    <p:extLst>
      <p:ext uri="{BB962C8B-B14F-4D97-AF65-F5344CB8AC3E}">
        <p14:creationId xmlns:p14="http://schemas.microsoft.com/office/powerpoint/2010/main" val="3527284597"/>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2970ACE-A889-4E4F-A57D-00ECC3D6B693}"/>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A9B9980A-BFC2-F38F-FDF6-D61A547780F2}"/>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C21E6881-92C8-0ACD-8018-D9D75805AE0F}"/>
              </a:ext>
            </a:extLst>
          </p:cNvPr>
          <p:cNvSpPr>
            <a:spLocks noGrp="1"/>
          </p:cNvSpPr>
          <p:nvPr>
            <p:ph type="dt" sz="half" idx="10"/>
          </p:nvPr>
        </p:nvSpPr>
        <p:spPr/>
        <p:txBody>
          <a:bodyPr/>
          <a:lstStyle/>
          <a:p>
            <a:endParaRPr lang="tr-TR"/>
          </a:p>
        </p:txBody>
      </p:sp>
      <p:sp>
        <p:nvSpPr>
          <p:cNvPr id="5" name="Alt Bilgi Yer Tutucusu 4">
            <a:extLst>
              <a:ext uri="{FF2B5EF4-FFF2-40B4-BE49-F238E27FC236}">
                <a16:creationId xmlns:a16="http://schemas.microsoft.com/office/drawing/2014/main" id="{6D384BB7-E9F9-3498-A0D1-C51A1879538A}"/>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836CE713-7E9B-36FF-A3EE-B503A2E13C9A}"/>
              </a:ext>
            </a:extLst>
          </p:cNvPr>
          <p:cNvSpPr>
            <a:spLocks noGrp="1"/>
          </p:cNvSpPr>
          <p:nvPr>
            <p:ph type="sldNum" sz="quarter" idx="12"/>
          </p:nvPr>
        </p:nvSpPr>
        <p:spPr/>
        <p:txBody>
          <a:bodyPr/>
          <a:lstStyle/>
          <a:p>
            <a:fld id="{3393483E-0A95-4AE9-BB81-6A147CD7EF66}" type="slidenum">
              <a:rPr lang="tr-TR" smtClean="0"/>
              <a:t>‹#›</a:t>
            </a:fld>
            <a:endParaRPr lang="tr-TR"/>
          </a:p>
        </p:txBody>
      </p:sp>
    </p:spTree>
    <p:extLst>
      <p:ext uri="{BB962C8B-B14F-4D97-AF65-F5344CB8AC3E}">
        <p14:creationId xmlns:p14="http://schemas.microsoft.com/office/powerpoint/2010/main" val="732304999"/>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8FDE8A5-6986-B621-2F0B-2ADBF36F088E}"/>
              </a:ext>
            </a:extLst>
          </p:cNvPr>
          <p:cNvSpPr>
            <a:spLocks noGrp="1"/>
          </p:cNvSpPr>
          <p:nvPr>
            <p:ph type="title"/>
          </p:nvPr>
        </p:nvSpPr>
        <p:spPr>
          <a:xfrm>
            <a:off x="623888" y="1282700"/>
            <a:ext cx="7886700" cy="2139950"/>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BC16952B-05D5-44C1-A4B9-3A6373AA9500}"/>
              </a:ext>
            </a:extLst>
          </p:cNvPr>
          <p:cNvSpPr>
            <a:spLocks noGrp="1"/>
          </p:cNvSpPr>
          <p:nvPr>
            <p:ph type="body" idx="1"/>
          </p:nvPr>
        </p:nvSpPr>
        <p:spPr>
          <a:xfrm>
            <a:off x="623888" y="3441700"/>
            <a:ext cx="7886700" cy="1125538"/>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C4CD49FB-005D-B4A0-C146-FB4A21EB9582}"/>
              </a:ext>
            </a:extLst>
          </p:cNvPr>
          <p:cNvSpPr>
            <a:spLocks noGrp="1"/>
          </p:cNvSpPr>
          <p:nvPr>
            <p:ph type="dt" sz="half" idx="10"/>
          </p:nvPr>
        </p:nvSpPr>
        <p:spPr/>
        <p:txBody>
          <a:bodyPr/>
          <a:lstStyle/>
          <a:p>
            <a:endParaRPr lang="tr-TR"/>
          </a:p>
        </p:txBody>
      </p:sp>
      <p:sp>
        <p:nvSpPr>
          <p:cNvPr id="5" name="Alt Bilgi Yer Tutucusu 4">
            <a:extLst>
              <a:ext uri="{FF2B5EF4-FFF2-40B4-BE49-F238E27FC236}">
                <a16:creationId xmlns:a16="http://schemas.microsoft.com/office/drawing/2014/main" id="{CF537E08-4C7E-71A3-2D71-8F538615A9DD}"/>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64C2C6E2-2D8F-78DF-BD30-63453433BB97}"/>
              </a:ext>
            </a:extLst>
          </p:cNvPr>
          <p:cNvSpPr>
            <a:spLocks noGrp="1"/>
          </p:cNvSpPr>
          <p:nvPr>
            <p:ph type="sldNum" sz="quarter" idx="12"/>
          </p:nvPr>
        </p:nvSpPr>
        <p:spPr/>
        <p:txBody>
          <a:bodyPr/>
          <a:lstStyle/>
          <a:p>
            <a:fld id="{3393483E-0A95-4AE9-BB81-6A147CD7EF66}" type="slidenum">
              <a:rPr lang="tr-TR" smtClean="0"/>
              <a:t>‹#›</a:t>
            </a:fld>
            <a:endParaRPr lang="tr-TR"/>
          </a:p>
        </p:txBody>
      </p:sp>
    </p:spTree>
    <p:extLst>
      <p:ext uri="{BB962C8B-B14F-4D97-AF65-F5344CB8AC3E}">
        <p14:creationId xmlns:p14="http://schemas.microsoft.com/office/powerpoint/2010/main" val="3490039330"/>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0880785-3033-CE3E-7543-615FB7196383}"/>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F71DA081-F0C8-47DA-6974-E4139966AF6B}"/>
              </a:ext>
            </a:extLst>
          </p:cNvPr>
          <p:cNvSpPr>
            <a:spLocks noGrp="1"/>
          </p:cNvSpPr>
          <p:nvPr>
            <p:ph sz="half" idx="1"/>
          </p:nvPr>
        </p:nvSpPr>
        <p:spPr>
          <a:xfrm>
            <a:off x="628650" y="1370013"/>
            <a:ext cx="3867150" cy="3262312"/>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A3EEB3F6-71A8-2FDF-8079-6F9E3D6236EB}"/>
              </a:ext>
            </a:extLst>
          </p:cNvPr>
          <p:cNvSpPr>
            <a:spLocks noGrp="1"/>
          </p:cNvSpPr>
          <p:nvPr>
            <p:ph sz="half" idx="2"/>
          </p:nvPr>
        </p:nvSpPr>
        <p:spPr>
          <a:xfrm>
            <a:off x="4648200" y="1370013"/>
            <a:ext cx="3867150" cy="3262312"/>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7B790E1D-80F9-E58E-1F03-9176E95E31AC}"/>
              </a:ext>
            </a:extLst>
          </p:cNvPr>
          <p:cNvSpPr>
            <a:spLocks noGrp="1"/>
          </p:cNvSpPr>
          <p:nvPr>
            <p:ph type="dt" sz="half" idx="10"/>
          </p:nvPr>
        </p:nvSpPr>
        <p:spPr/>
        <p:txBody>
          <a:bodyPr/>
          <a:lstStyle/>
          <a:p>
            <a:endParaRPr lang="tr-TR"/>
          </a:p>
        </p:txBody>
      </p:sp>
      <p:sp>
        <p:nvSpPr>
          <p:cNvPr id="6" name="Alt Bilgi Yer Tutucusu 5">
            <a:extLst>
              <a:ext uri="{FF2B5EF4-FFF2-40B4-BE49-F238E27FC236}">
                <a16:creationId xmlns:a16="http://schemas.microsoft.com/office/drawing/2014/main" id="{0AD8BAF9-C859-56CC-F5C1-2E2386E26043}"/>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F0AC8EEC-BE5E-614A-1131-BE663C9445B5}"/>
              </a:ext>
            </a:extLst>
          </p:cNvPr>
          <p:cNvSpPr>
            <a:spLocks noGrp="1"/>
          </p:cNvSpPr>
          <p:nvPr>
            <p:ph type="sldNum" sz="quarter" idx="12"/>
          </p:nvPr>
        </p:nvSpPr>
        <p:spPr/>
        <p:txBody>
          <a:bodyPr/>
          <a:lstStyle/>
          <a:p>
            <a:fld id="{3393483E-0A95-4AE9-BB81-6A147CD7EF66}" type="slidenum">
              <a:rPr lang="tr-TR" smtClean="0"/>
              <a:t>‹#›</a:t>
            </a:fld>
            <a:endParaRPr lang="tr-TR"/>
          </a:p>
        </p:txBody>
      </p:sp>
    </p:spTree>
    <p:extLst>
      <p:ext uri="{BB962C8B-B14F-4D97-AF65-F5344CB8AC3E}">
        <p14:creationId xmlns:p14="http://schemas.microsoft.com/office/powerpoint/2010/main" val="2256186447"/>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2937F1B-982F-0D61-B0B8-1A46943C9606}"/>
              </a:ext>
            </a:extLst>
          </p:cNvPr>
          <p:cNvSpPr>
            <a:spLocks noGrp="1"/>
          </p:cNvSpPr>
          <p:nvPr>
            <p:ph type="title"/>
          </p:nvPr>
        </p:nvSpPr>
        <p:spPr>
          <a:xfrm>
            <a:off x="630238" y="274638"/>
            <a:ext cx="7886700" cy="993775"/>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29748BFC-CBA1-3D68-C070-C4EAF0A9BA61}"/>
              </a:ext>
            </a:extLst>
          </p:cNvPr>
          <p:cNvSpPr>
            <a:spLocks noGrp="1"/>
          </p:cNvSpPr>
          <p:nvPr>
            <p:ph type="body" idx="1"/>
          </p:nvPr>
        </p:nvSpPr>
        <p:spPr>
          <a:xfrm>
            <a:off x="630238" y="1260475"/>
            <a:ext cx="3868737" cy="6191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79FD32B4-AB0D-7B5A-85BE-A3E1A9C4FC4B}"/>
              </a:ext>
            </a:extLst>
          </p:cNvPr>
          <p:cNvSpPr>
            <a:spLocks noGrp="1"/>
          </p:cNvSpPr>
          <p:nvPr>
            <p:ph sz="half" idx="2"/>
          </p:nvPr>
        </p:nvSpPr>
        <p:spPr>
          <a:xfrm>
            <a:off x="630238" y="1879600"/>
            <a:ext cx="3868737" cy="276225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8880A0BC-649E-5031-2FBC-5787C7F52705}"/>
              </a:ext>
            </a:extLst>
          </p:cNvPr>
          <p:cNvSpPr>
            <a:spLocks noGrp="1"/>
          </p:cNvSpPr>
          <p:nvPr>
            <p:ph type="body" sz="quarter" idx="3"/>
          </p:nvPr>
        </p:nvSpPr>
        <p:spPr>
          <a:xfrm>
            <a:off x="4629150" y="1260475"/>
            <a:ext cx="3887788" cy="6191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FDE6E478-F6A7-59B1-3D7D-42CB20F7E514}"/>
              </a:ext>
            </a:extLst>
          </p:cNvPr>
          <p:cNvSpPr>
            <a:spLocks noGrp="1"/>
          </p:cNvSpPr>
          <p:nvPr>
            <p:ph sz="quarter" idx="4"/>
          </p:nvPr>
        </p:nvSpPr>
        <p:spPr>
          <a:xfrm>
            <a:off x="4629150" y="1879600"/>
            <a:ext cx="3887788" cy="276225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1822D999-7D4C-0341-D423-4CA8A059DC99}"/>
              </a:ext>
            </a:extLst>
          </p:cNvPr>
          <p:cNvSpPr>
            <a:spLocks noGrp="1"/>
          </p:cNvSpPr>
          <p:nvPr>
            <p:ph type="dt" sz="half" idx="10"/>
          </p:nvPr>
        </p:nvSpPr>
        <p:spPr/>
        <p:txBody>
          <a:bodyPr/>
          <a:lstStyle/>
          <a:p>
            <a:endParaRPr lang="tr-TR"/>
          </a:p>
        </p:txBody>
      </p:sp>
      <p:sp>
        <p:nvSpPr>
          <p:cNvPr id="8" name="Alt Bilgi Yer Tutucusu 7">
            <a:extLst>
              <a:ext uri="{FF2B5EF4-FFF2-40B4-BE49-F238E27FC236}">
                <a16:creationId xmlns:a16="http://schemas.microsoft.com/office/drawing/2014/main" id="{FEE82223-36DD-BF3B-FEDB-C84568EDAA48}"/>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B8F7D847-F304-9A03-227A-B83D55DD51FC}"/>
              </a:ext>
            </a:extLst>
          </p:cNvPr>
          <p:cNvSpPr>
            <a:spLocks noGrp="1"/>
          </p:cNvSpPr>
          <p:nvPr>
            <p:ph type="sldNum" sz="quarter" idx="12"/>
          </p:nvPr>
        </p:nvSpPr>
        <p:spPr/>
        <p:txBody>
          <a:bodyPr/>
          <a:lstStyle/>
          <a:p>
            <a:fld id="{3393483E-0A95-4AE9-BB81-6A147CD7EF66}" type="slidenum">
              <a:rPr lang="tr-TR" smtClean="0"/>
              <a:t>‹#›</a:t>
            </a:fld>
            <a:endParaRPr lang="tr-TR"/>
          </a:p>
        </p:txBody>
      </p:sp>
    </p:spTree>
    <p:extLst>
      <p:ext uri="{BB962C8B-B14F-4D97-AF65-F5344CB8AC3E}">
        <p14:creationId xmlns:p14="http://schemas.microsoft.com/office/powerpoint/2010/main" val="1460817521"/>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A898327-29F9-6330-66E7-E1E690F6CC77}"/>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D47A75C7-3085-5061-D591-A6C5B12F20E4}"/>
              </a:ext>
            </a:extLst>
          </p:cNvPr>
          <p:cNvSpPr>
            <a:spLocks noGrp="1"/>
          </p:cNvSpPr>
          <p:nvPr>
            <p:ph type="dt" sz="half" idx="10"/>
          </p:nvPr>
        </p:nvSpPr>
        <p:spPr/>
        <p:txBody>
          <a:bodyPr/>
          <a:lstStyle/>
          <a:p>
            <a:endParaRPr lang="tr-TR"/>
          </a:p>
        </p:txBody>
      </p:sp>
      <p:sp>
        <p:nvSpPr>
          <p:cNvPr id="4" name="Alt Bilgi Yer Tutucusu 3">
            <a:extLst>
              <a:ext uri="{FF2B5EF4-FFF2-40B4-BE49-F238E27FC236}">
                <a16:creationId xmlns:a16="http://schemas.microsoft.com/office/drawing/2014/main" id="{51F63E8C-96D3-C0DE-3F42-3F78803E3867}"/>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BA5F2228-2F96-8A32-2B9E-E50A1412B097}"/>
              </a:ext>
            </a:extLst>
          </p:cNvPr>
          <p:cNvSpPr>
            <a:spLocks noGrp="1"/>
          </p:cNvSpPr>
          <p:nvPr>
            <p:ph type="sldNum" sz="quarter" idx="12"/>
          </p:nvPr>
        </p:nvSpPr>
        <p:spPr/>
        <p:txBody>
          <a:bodyPr/>
          <a:lstStyle/>
          <a:p>
            <a:fld id="{3393483E-0A95-4AE9-BB81-6A147CD7EF66}" type="slidenum">
              <a:rPr lang="tr-TR" smtClean="0"/>
              <a:t>‹#›</a:t>
            </a:fld>
            <a:endParaRPr lang="tr-TR"/>
          </a:p>
        </p:txBody>
      </p:sp>
    </p:spTree>
    <p:extLst>
      <p:ext uri="{BB962C8B-B14F-4D97-AF65-F5344CB8AC3E}">
        <p14:creationId xmlns:p14="http://schemas.microsoft.com/office/powerpoint/2010/main" val="3558710207"/>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F4BFAF1F-DA63-B8BE-A353-B7DC1C5F8D9C}"/>
              </a:ext>
            </a:extLst>
          </p:cNvPr>
          <p:cNvSpPr>
            <a:spLocks noGrp="1"/>
          </p:cNvSpPr>
          <p:nvPr>
            <p:ph type="dt" sz="half" idx="10"/>
          </p:nvPr>
        </p:nvSpPr>
        <p:spPr/>
        <p:txBody>
          <a:bodyPr/>
          <a:lstStyle/>
          <a:p>
            <a:endParaRPr lang="tr-TR"/>
          </a:p>
        </p:txBody>
      </p:sp>
      <p:sp>
        <p:nvSpPr>
          <p:cNvPr id="3" name="Alt Bilgi Yer Tutucusu 2">
            <a:extLst>
              <a:ext uri="{FF2B5EF4-FFF2-40B4-BE49-F238E27FC236}">
                <a16:creationId xmlns:a16="http://schemas.microsoft.com/office/drawing/2014/main" id="{398C8D15-E5D1-748E-DED3-F988F316B951}"/>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3EBF388F-4515-922E-F592-006D9F7272C1}"/>
              </a:ext>
            </a:extLst>
          </p:cNvPr>
          <p:cNvSpPr>
            <a:spLocks noGrp="1"/>
          </p:cNvSpPr>
          <p:nvPr>
            <p:ph type="sldNum" sz="quarter" idx="12"/>
          </p:nvPr>
        </p:nvSpPr>
        <p:spPr/>
        <p:txBody>
          <a:bodyPr/>
          <a:lstStyle/>
          <a:p>
            <a:fld id="{3393483E-0A95-4AE9-BB81-6A147CD7EF66}" type="slidenum">
              <a:rPr lang="tr-TR" smtClean="0"/>
              <a:t>‹#›</a:t>
            </a:fld>
            <a:endParaRPr lang="tr-TR"/>
          </a:p>
        </p:txBody>
      </p:sp>
    </p:spTree>
    <p:extLst>
      <p:ext uri="{BB962C8B-B14F-4D97-AF65-F5344CB8AC3E}">
        <p14:creationId xmlns:p14="http://schemas.microsoft.com/office/powerpoint/2010/main" val="3209009743"/>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F1AD473-CCE3-5F9C-94F0-D979CFA78E5F}"/>
              </a:ext>
            </a:extLst>
          </p:cNvPr>
          <p:cNvSpPr>
            <a:spLocks noGrp="1"/>
          </p:cNvSpPr>
          <p:nvPr>
            <p:ph type="title"/>
          </p:nvPr>
        </p:nvSpPr>
        <p:spPr>
          <a:xfrm>
            <a:off x="630238" y="342900"/>
            <a:ext cx="2949575" cy="120015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0BCD1958-7BF0-9216-69D2-784F96C0AE03}"/>
              </a:ext>
            </a:extLst>
          </p:cNvPr>
          <p:cNvSpPr>
            <a:spLocks noGrp="1"/>
          </p:cNvSpPr>
          <p:nvPr>
            <p:ph idx="1"/>
          </p:nvPr>
        </p:nvSpPr>
        <p:spPr>
          <a:xfrm>
            <a:off x="3887788" y="741363"/>
            <a:ext cx="4629150" cy="36544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45B76CCB-5361-80B2-DCDB-A9C8E5772349}"/>
              </a:ext>
            </a:extLst>
          </p:cNvPr>
          <p:cNvSpPr>
            <a:spLocks noGrp="1"/>
          </p:cNvSpPr>
          <p:nvPr>
            <p:ph type="body" sz="half" idx="2"/>
          </p:nvPr>
        </p:nvSpPr>
        <p:spPr>
          <a:xfrm>
            <a:off x="630238" y="1543050"/>
            <a:ext cx="2949575" cy="28590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968E733B-00B7-AEEE-F368-5D4077AF7980}"/>
              </a:ext>
            </a:extLst>
          </p:cNvPr>
          <p:cNvSpPr>
            <a:spLocks noGrp="1"/>
          </p:cNvSpPr>
          <p:nvPr>
            <p:ph type="dt" sz="half" idx="10"/>
          </p:nvPr>
        </p:nvSpPr>
        <p:spPr/>
        <p:txBody>
          <a:bodyPr/>
          <a:lstStyle/>
          <a:p>
            <a:endParaRPr lang="tr-TR"/>
          </a:p>
        </p:txBody>
      </p:sp>
      <p:sp>
        <p:nvSpPr>
          <p:cNvPr id="6" name="Alt Bilgi Yer Tutucusu 5">
            <a:extLst>
              <a:ext uri="{FF2B5EF4-FFF2-40B4-BE49-F238E27FC236}">
                <a16:creationId xmlns:a16="http://schemas.microsoft.com/office/drawing/2014/main" id="{1E1CADBB-D4AB-629F-4196-CAF6D63B72CE}"/>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A5B43827-9DED-D9F1-92B5-E47DE30ED524}"/>
              </a:ext>
            </a:extLst>
          </p:cNvPr>
          <p:cNvSpPr>
            <a:spLocks noGrp="1"/>
          </p:cNvSpPr>
          <p:nvPr>
            <p:ph type="sldNum" sz="quarter" idx="12"/>
          </p:nvPr>
        </p:nvSpPr>
        <p:spPr/>
        <p:txBody>
          <a:bodyPr/>
          <a:lstStyle/>
          <a:p>
            <a:fld id="{3393483E-0A95-4AE9-BB81-6A147CD7EF66}" type="slidenum">
              <a:rPr lang="tr-TR" smtClean="0"/>
              <a:t>‹#›</a:t>
            </a:fld>
            <a:endParaRPr lang="tr-TR"/>
          </a:p>
        </p:txBody>
      </p:sp>
    </p:spTree>
    <p:extLst>
      <p:ext uri="{BB962C8B-B14F-4D97-AF65-F5344CB8AC3E}">
        <p14:creationId xmlns:p14="http://schemas.microsoft.com/office/powerpoint/2010/main" val="2482407960"/>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3F06BAD-EAE1-C401-4A05-053223F3EE91}"/>
              </a:ext>
            </a:extLst>
          </p:cNvPr>
          <p:cNvSpPr>
            <a:spLocks noGrp="1"/>
          </p:cNvSpPr>
          <p:nvPr>
            <p:ph type="title"/>
          </p:nvPr>
        </p:nvSpPr>
        <p:spPr>
          <a:xfrm>
            <a:off x="630238" y="342900"/>
            <a:ext cx="2949575" cy="120015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012B2386-9913-666E-B0FD-DB1E1F984146}"/>
              </a:ext>
            </a:extLst>
          </p:cNvPr>
          <p:cNvSpPr>
            <a:spLocks noGrp="1"/>
          </p:cNvSpPr>
          <p:nvPr>
            <p:ph type="pic" idx="1"/>
          </p:nvPr>
        </p:nvSpPr>
        <p:spPr>
          <a:xfrm>
            <a:off x="3887788" y="741363"/>
            <a:ext cx="4629150" cy="36544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73ED1875-6657-C781-44DF-4769C7A33329}"/>
              </a:ext>
            </a:extLst>
          </p:cNvPr>
          <p:cNvSpPr>
            <a:spLocks noGrp="1"/>
          </p:cNvSpPr>
          <p:nvPr>
            <p:ph type="body" sz="half" idx="2"/>
          </p:nvPr>
        </p:nvSpPr>
        <p:spPr>
          <a:xfrm>
            <a:off x="630238" y="1543050"/>
            <a:ext cx="2949575" cy="28590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BD8DBA31-8619-E00A-C9ED-F0BB2E79D73D}"/>
              </a:ext>
            </a:extLst>
          </p:cNvPr>
          <p:cNvSpPr>
            <a:spLocks noGrp="1"/>
          </p:cNvSpPr>
          <p:nvPr>
            <p:ph type="dt" sz="half" idx="10"/>
          </p:nvPr>
        </p:nvSpPr>
        <p:spPr/>
        <p:txBody>
          <a:bodyPr/>
          <a:lstStyle/>
          <a:p>
            <a:endParaRPr lang="tr-TR"/>
          </a:p>
        </p:txBody>
      </p:sp>
      <p:sp>
        <p:nvSpPr>
          <p:cNvPr id="6" name="Alt Bilgi Yer Tutucusu 5">
            <a:extLst>
              <a:ext uri="{FF2B5EF4-FFF2-40B4-BE49-F238E27FC236}">
                <a16:creationId xmlns:a16="http://schemas.microsoft.com/office/drawing/2014/main" id="{D9238663-E168-35F3-95B3-AA6D544EEEFF}"/>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26BE7BB7-62EC-45A7-325C-CA610878C084}"/>
              </a:ext>
            </a:extLst>
          </p:cNvPr>
          <p:cNvSpPr>
            <a:spLocks noGrp="1"/>
          </p:cNvSpPr>
          <p:nvPr>
            <p:ph type="sldNum" sz="quarter" idx="12"/>
          </p:nvPr>
        </p:nvSpPr>
        <p:spPr/>
        <p:txBody>
          <a:bodyPr/>
          <a:lstStyle/>
          <a:p>
            <a:fld id="{3393483E-0A95-4AE9-BB81-6A147CD7EF66}" type="slidenum">
              <a:rPr lang="tr-TR" smtClean="0"/>
              <a:t>‹#›</a:t>
            </a:fld>
            <a:endParaRPr lang="tr-TR"/>
          </a:p>
        </p:txBody>
      </p:sp>
    </p:spTree>
    <p:extLst>
      <p:ext uri="{BB962C8B-B14F-4D97-AF65-F5344CB8AC3E}">
        <p14:creationId xmlns:p14="http://schemas.microsoft.com/office/powerpoint/2010/main" val="2438760209"/>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1460BD7-F37A-8FF0-A9DA-8A7424E11A50}"/>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FF44BEE0-7F01-C17F-6FFB-9ADFB552AEFB}"/>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23AD3DCB-BA38-7C73-96FE-3FE217813F9D}"/>
              </a:ext>
            </a:extLst>
          </p:cNvPr>
          <p:cNvSpPr>
            <a:spLocks noGrp="1"/>
          </p:cNvSpPr>
          <p:nvPr>
            <p:ph type="dt" sz="half" idx="10"/>
          </p:nvPr>
        </p:nvSpPr>
        <p:spPr/>
        <p:txBody>
          <a:bodyPr/>
          <a:lstStyle/>
          <a:p>
            <a:endParaRPr lang="tr-TR"/>
          </a:p>
        </p:txBody>
      </p:sp>
      <p:sp>
        <p:nvSpPr>
          <p:cNvPr id="5" name="Alt Bilgi Yer Tutucusu 4">
            <a:extLst>
              <a:ext uri="{FF2B5EF4-FFF2-40B4-BE49-F238E27FC236}">
                <a16:creationId xmlns:a16="http://schemas.microsoft.com/office/drawing/2014/main" id="{253EA206-42B0-BBDB-F145-59FEE3D454EF}"/>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5D420E98-EADC-EAAA-C4E8-05C58F4EFF5C}"/>
              </a:ext>
            </a:extLst>
          </p:cNvPr>
          <p:cNvSpPr>
            <a:spLocks noGrp="1"/>
          </p:cNvSpPr>
          <p:nvPr>
            <p:ph type="sldNum" sz="quarter" idx="12"/>
          </p:nvPr>
        </p:nvSpPr>
        <p:spPr/>
        <p:txBody>
          <a:bodyPr/>
          <a:lstStyle/>
          <a:p>
            <a:fld id="{3393483E-0A95-4AE9-BB81-6A147CD7EF66}" type="slidenum">
              <a:rPr lang="tr-TR" smtClean="0"/>
              <a:t>‹#›</a:t>
            </a:fld>
            <a:endParaRPr lang="tr-TR"/>
          </a:p>
        </p:txBody>
      </p:sp>
    </p:spTree>
    <p:extLst>
      <p:ext uri="{BB962C8B-B14F-4D97-AF65-F5344CB8AC3E}">
        <p14:creationId xmlns:p14="http://schemas.microsoft.com/office/powerpoint/2010/main" val="2975077479"/>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72AC5C8C-18D7-13DE-7940-5C0EAA09107B}"/>
              </a:ext>
            </a:extLst>
          </p:cNvPr>
          <p:cNvSpPr>
            <a:spLocks noGrp="1"/>
          </p:cNvSpPr>
          <p:nvPr>
            <p:ph type="title" orient="vert"/>
          </p:nvPr>
        </p:nvSpPr>
        <p:spPr>
          <a:xfrm>
            <a:off x="6543675" y="274638"/>
            <a:ext cx="1971675" cy="4357687"/>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03B9358B-866F-E12B-82B4-E948BECDEBCB}"/>
              </a:ext>
            </a:extLst>
          </p:cNvPr>
          <p:cNvSpPr>
            <a:spLocks noGrp="1"/>
          </p:cNvSpPr>
          <p:nvPr>
            <p:ph type="body" orient="vert" idx="1"/>
          </p:nvPr>
        </p:nvSpPr>
        <p:spPr>
          <a:xfrm>
            <a:off x="628650" y="274638"/>
            <a:ext cx="5762625" cy="4357687"/>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65FA8957-273B-84B8-B77D-604B96F0E313}"/>
              </a:ext>
            </a:extLst>
          </p:cNvPr>
          <p:cNvSpPr>
            <a:spLocks noGrp="1"/>
          </p:cNvSpPr>
          <p:nvPr>
            <p:ph type="dt" sz="half" idx="10"/>
          </p:nvPr>
        </p:nvSpPr>
        <p:spPr/>
        <p:txBody>
          <a:bodyPr/>
          <a:lstStyle/>
          <a:p>
            <a:endParaRPr lang="tr-TR"/>
          </a:p>
        </p:txBody>
      </p:sp>
      <p:sp>
        <p:nvSpPr>
          <p:cNvPr id="5" name="Alt Bilgi Yer Tutucusu 4">
            <a:extLst>
              <a:ext uri="{FF2B5EF4-FFF2-40B4-BE49-F238E27FC236}">
                <a16:creationId xmlns:a16="http://schemas.microsoft.com/office/drawing/2014/main" id="{2B309FFE-A6DC-4C14-FC19-1F2E1F29D40D}"/>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92A37C62-3F26-6EDB-5F5C-94D67B55C4E8}"/>
              </a:ext>
            </a:extLst>
          </p:cNvPr>
          <p:cNvSpPr>
            <a:spLocks noGrp="1"/>
          </p:cNvSpPr>
          <p:nvPr>
            <p:ph type="sldNum" sz="quarter" idx="12"/>
          </p:nvPr>
        </p:nvSpPr>
        <p:spPr/>
        <p:txBody>
          <a:bodyPr/>
          <a:lstStyle/>
          <a:p>
            <a:fld id="{3393483E-0A95-4AE9-BB81-6A147CD7EF66}" type="slidenum">
              <a:rPr lang="tr-TR" smtClean="0"/>
              <a:t>‹#›</a:t>
            </a:fld>
            <a:endParaRPr lang="tr-TR"/>
          </a:p>
        </p:txBody>
      </p:sp>
    </p:spTree>
    <p:extLst>
      <p:ext uri="{BB962C8B-B14F-4D97-AF65-F5344CB8AC3E}">
        <p14:creationId xmlns:p14="http://schemas.microsoft.com/office/powerpoint/2010/main" val="2239845103"/>
      </p:ext>
    </p:extLst>
  </p:cSld>
  <p:clrMapOvr>
    <a:masterClrMapping/>
  </p:clrMapOvr>
</p:sldLayout>
</file>

<file path=ppt/slideMasters/_rels/slideMaster1.xml.rels><?xml version="1.0" encoding="UTF-8" standalone="yes"?>
<Relationships xmlns="http://schemas.openxmlformats.org/package/2006/relationships"><Relationship Id="rId26" Type="http://schemas.openxmlformats.org/officeDocument/2006/relationships/slideLayout" Target="../slideLayouts/slideLayout26.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slideLayout" Target="../slideLayouts/slideLayout50.xml"/><Relationship Id="rId55" Type="http://schemas.openxmlformats.org/officeDocument/2006/relationships/slideLayout" Target="../slideLayouts/slideLayout55.xml"/><Relationship Id="rId63" Type="http://schemas.openxmlformats.org/officeDocument/2006/relationships/slideLayout" Target="../slideLayouts/slideLayout63.xml"/><Relationship Id="rId68" Type="http://schemas.openxmlformats.org/officeDocument/2006/relationships/image" Target="../media/image1.png"/><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slideLayout" Target="../slideLayouts/slideLayout53.xml"/><Relationship Id="rId58" Type="http://schemas.openxmlformats.org/officeDocument/2006/relationships/slideLayout" Target="../slideLayouts/slideLayout58.xml"/><Relationship Id="rId66" Type="http://schemas.openxmlformats.org/officeDocument/2006/relationships/slideLayout" Target="../slideLayouts/slideLayout66.xml"/><Relationship Id="rId5" Type="http://schemas.openxmlformats.org/officeDocument/2006/relationships/slideLayout" Target="../slideLayouts/slideLayout5.xml"/><Relationship Id="rId61" Type="http://schemas.openxmlformats.org/officeDocument/2006/relationships/slideLayout" Target="../slideLayouts/slideLayout61.xml"/><Relationship Id="rId19" Type="http://schemas.openxmlformats.org/officeDocument/2006/relationships/slideLayout" Target="../slideLayouts/slideLayout1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56" Type="http://schemas.openxmlformats.org/officeDocument/2006/relationships/slideLayout" Target="../slideLayouts/slideLayout56.xml"/><Relationship Id="rId64" Type="http://schemas.openxmlformats.org/officeDocument/2006/relationships/slideLayout" Target="../slideLayouts/slideLayout64.xml"/><Relationship Id="rId8" Type="http://schemas.openxmlformats.org/officeDocument/2006/relationships/slideLayout" Target="../slideLayouts/slideLayout8.xml"/><Relationship Id="rId51" Type="http://schemas.openxmlformats.org/officeDocument/2006/relationships/slideLayout" Target="../slideLayouts/slideLayout51.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59" Type="http://schemas.openxmlformats.org/officeDocument/2006/relationships/slideLayout" Target="../slideLayouts/slideLayout59.xml"/><Relationship Id="rId67" Type="http://schemas.openxmlformats.org/officeDocument/2006/relationships/theme" Target="../theme/theme1.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54" Type="http://schemas.openxmlformats.org/officeDocument/2006/relationships/slideLayout" Target="../slideLayouts/slideLayout54.xml"/><Relationship Id="rId62" Type="http://schemas.openxmlformats.org/officeDocument/2006/relationships/slideLayout" Target="../slideLayouts/slideLayout62.xml"/><Relationship Id="rId1" Type="http://schemas.openxmlformats.org/officeDocument/2006/relationships/slideLayout" Target="../slideLayouts/slideLayout1.xml"/><Relationship Id="rId6" Type="http://schemas.openxmlformats.org/officeDocument/2006/relationships/slideLayout" Target="../slideLayouts/slideLayout6.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57" Type="http://schemas.openxmlformats.org/officeDocument/2006/relationships/slideLayout" Target="../slideLayouts/slideLayout57.xml"/><Relationship Id="rId10" Type="http://schemas.openxmlformats.org/officeDocument/2006/relationships/slideLayout" Target="../slideLayouts/slideLayout10.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60" Type="http://schemas.openxmlformats.org/officeDocument/2006/relationships/slideLayout" Target="../slideLayouts/slideLayout60.xml"/><Relationship Id="rId65" Type="http://schemas.openxmlformats.org/officeDocument/2006/relationships/slideLayout" Target="../slideLayouts/slideLayout65.xml"/><Relationship Id="rId4" Type="http://schemas.openxmlformats.org/officeDocument/2006/relationships/slideLayout" Target="../slideLayouts/slideLayout4.xml"/><Relationship Id="rId9" Type="http://schemas.openxmlformats.org/officeDocument/2006/relationships/slideLayout" Target="../slideLayouts/slideLayout9.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9" Type="http://schemas.openxmlformats.org/officeDocument/2006/relationships/slideLayout" Target="../slideLayouts/slideLayout3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74.x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2.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85.xml"/><Relationship Id="rId3" Type="http://schemas.openxmlformats.org/officeDocument/2006/relationships/slideLayout" Target="../slideLayouts/slideLayout80.xml"/><Relationship Id="rId7" Type="http://schemas.openxmlformats.org/officeDocument/2006/relationships/slideLayout" Target="../slideLayouts/slideLayout84.xml"/><Relationship Id="rId12" Type="http://schemas.openxmlformats.org/officeDocument/2006/relationships/theme" Target="../theme/theme3.xml"/><Relationship Id="rId2" Type="http://schemas.openxmlformats.org/officeDocument/2006/relationships/slideLayout" Target="../slideLayouts/slideLayout79.xml"/><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slideLayout" Target="../slideLayouts/slideLayout88.xml"/><Relationship Id="rId5" Type="http://schemas.openxmlformats.org/officeDocument/2006/relationships/slideLayout" Target="../slideLayouts/slideLayout82.xml"/><Relationship Id="rId10" Type="http://schemas.openxmlformats.org/officeDocument/2006/relationships/slideLayout" Target="../slideLayouts/slideLayout87.xml"/><Relationship Id="rId4" Type="http://schemas.openxmlformats.org/officeDocument/2006/relationships/slideLayout" Target="../slideLayouts/slideLayout81.xml"/><Relationship Id="rId9" Type="http://schemas.openxmlformats.org/officeDocument/2006/relationships/slideLayout" Target="../slideLayouts/slideLayout86.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96.xml"/><Relationship Id="rId3" Type="http://schemas.openxmlformats.org/officeDocument/2006/relationships/slideLayout" Target="../slideLayouts/slideLayout91.xml"/><Relationship Id="rId7" Type="http://schemas.openxmlformats.org/officeDocument/2006/relationships/slideLayout" Target="../slideLayouts/slideLayout95.xml"/><Relationship Id="rId12" Type="http://schemas.openxmlformats.org/officeDocument/2006/relationships/theme" Target="../theme/theme4.xml"/><Relationship Id="rId2" Type="http://schemas.openxmlformats.org/officeDocument/2006/relationships/slideLayout" Target="../slideLayouts/slideLayout90.xml"/><Relationship Id="rId1" Type="http://schemas.openxmlformats.org/officeDocument/2006/relationships/slideLayout" Target="../slideLayouts/slideLayout89.xml"/><Relationship Id="rId6" Type="http://schemas.openxmlformats.org/officeDocument/2006/relationships/slideLayout" Target="../slideLayouts/slideLayout94.xml"/><Relationship Id="rId11" Type="http://schemas.openxmlformats.org/officeDocument/2006/relationships/slideLayout" Target="../slideLayouts/slideLayout99.xml"/><Relationship Id="rId5" Type="http://schemas.openxmlformats.org/officeDocument/2006/relationships/slideLayout" Target="../slideLayouts/slideLayout93.xml"/><Relationship Id="rId10" Type="http://schemas.openxmlformats.org/officeDocument/2006/relationships/slideLayout" Target="../slideLayouts/slideLayout98.xml"/><Relationship Id="rId4" Type="http://schemas.openxmlformats.org/officeDocument/2006/relationships/slideLayout" Target="../slideLayouts/slideLayout92.xml"/><Relationship Id="rId9" Type="http://schemas.openxmlformats.org/officeDocument/2006/relationships/slideLayout" Target="../slideLayouts/slideLayout9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m_6517720401755207942Resim 2">
            <a:extLst>
              <a:ext uri="{FF2B5EF4-FFF2-40B4-BE49-F238E27FC236}">
                <a16:creationId xmlns:a16="http://schemas.microsoft.com/office/drawing/2014/main" id="{B26534FC-EDE8-D708-4200-2BC700380B73}"/>
              </a:ext>
            </a:extLst>
          </p:cNvPr>
          <p:cNvPicPr>
            <a:picLocks noChangeAspect="1" noChangeArrowheads="1"/>
          </p:cNvPicPr>
          <p:nvPr userDrawn="1"/>
        </p:nvPicPr>
        <p:blipFill>
          <a:blip r:embed="rId68">
            <a:extLst>
              <a:ext uri="{28A0092B-C50C-407E-A947-70E740481C1C}">
                <a14:useLocalDpi xmlns:a14="http://schemas.microsoft.com/office/drawing/2010/main" val="0"/>
              </a:ext>
            </a:extLst>
          </a:blip>
          <a:srcRect/>
          <a:stretch>
            <a:fillRect/>
          </a:stretch>
        </p:blipFill>
        <p:spPr bwMode="auto">
          <a:xfrm>
            <a:off x="7669162" y="87467"/>
            <a:ext cx="1262626" cy="625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ayt Numarası Yer Tutucusu 1">
            <a:extLst>
              <a:ext uri="{FF2B5EF4-FFF2-40B4-BE49-F238E27FC236}">
                <a16:creationId xmlns:a16="http://schemas.microsoft.com/office/drawing/2014/main" id="{6E61553C-2386-2EDE-EBCA-BC1F68F30FCF}"/>
              </a:ext>
            </a:extLst>
          </p:cNvPr>
          <p:cNvSpPr>
            <a:spLocks noGrp="1"/>
          </p:cNvSpPr>
          <p:nvPr>
            <p:ph type="sldNum" sz="quarter" idx="4"/>
          </p:nvPr>
        </p:nvSpPr>
        <p:spPr>
          <a:xfrm>
            <a:off x="212213" y="84322"/>
            <a:ext cx="452021"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3F229497-3B9E-406A-A216-E5617F008833}"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900" r:id="rId1"/>
    <p:sldLayoutId id="2147483923" r:id="rId2"/>
    <p:sldLayoutId id="2147483922" r:id="rId3"/>
    <p:sldLayoutId id="2147483924" r:id="rId4"/>
    <p:sldLayoutId id="2147483925" r:id="rId5"/>
    <p:sldLayoutId id="2147483926" r:id="rId6"/>
    <p:sldLayoutId id="2147483927" r:id="rId7"/>
    <p:sldLayoutId id="2147483928" r:id="rId8"/>
    <p:sldLayoutId id="2147483929" r:id="rId9"/>
    <p:sldLayoutId id="2147483901" r:id="rId10"/>
    <p:sldLayoutId id="2147483930" r:id="rId11"/>
    <p:sldLayoutId id="2147483931" r:id="rId12"/>
    <p:sldLayoutId id="2147483932" r:id="rId13"/>
    <p:sldLayoutId id="2147483933" r:id="rId14"/>
    <p:sldLayoutId id="2147483934" r:id="rId15"/>
    <p:sldLayoutId id="2147483935" r:id="rId16"/>
    <p:sldLayoutId id="2147483902" r:id="rId17"/>
    <p:sldLayoutId id="2147483936" r:id="rId18"/>
    <p:sldLayoutId id="2147483937" r:id="rId19"/>
    <p:sldLayoutId id="2147483938" r:id="rId20"/>
    <p:sldLayoutId id="2147483939" r:id="rId21"/>
    <p:sldLayoutId id="2147483940" r:id="rId22"/>
    <p:sldLayoutId id="2147483941" r:id="rId23"/>
    <p:sldLayoutId id="2147483903" r:id="rId24"/>
    <p:sldLayoutId id="2147483942" r:id="rId25"/>
    <p:sldLayoutId id="2147483943" r:id="rId26"/>
    <p:sldLayoutId id="2147483944" r:id="rId27"/>
    <p:sldLayoutId id="2147483945" r:id="rId28"/>
    <p:sldLayoutId id="2147483946" r:id="rId29"/>
    <p:sldLayoutId id="2147483947" r:id="rId30"/>
    <p:sldLayoutId id="2147483904" r:id="rId31"/>
    <p:sldLayoutId id="2147483948" r:id="rId32"/>
    <p:sldLayoutId id="2147483949" r:id="rId33"/>
    <p:sldLayoutId id="2147483950" r:id="rId34"/>
    <p:sldLayoutId id="2147483951" r:id="rId35"/>
    <p:sldLayoutId id="2147483952" r:id="rId36"/>
    <p:sldLayoutId id="2147483953" r:id="rId37"/>
    <p:sldLayoutId id="2147483905" r:id="rId38"/>
    <p:sldLayoutId id="2147483954" r:id="rId39"/>
    <p:sldLayoutId id="2147483955" r:id="rId40"/>
    <p:sldLayoutId id="2147483956" r:id="rId41"/>
    <p:sldLayoutId id="2147483957" r:id="rId42"/>
    <p:sldLayoutId id="2147483958" r:id="rId43"/>
    <p:sldLayoutId id="2147483959" r:id="rId44"/>
    <p:sldLayoutId id="2147483906" r:id="rId45"/>
    <p:sldLayoutId id="2147483960" r:id="rId46"/>
    <p:sldLayoutId id="2147483961" r:id="rId47"/>
    <p:sldLayoutId id="2147483962" r:id="rId48"/>
    <p:sldLayoutId id="2147483963" r:id="rId49"/>
    <p:sldLayoutId id="2147483964" r:id="rId50"/>
    <p:sldLayoutId id="2147483965" r:id="rId51"/>
    <p:sldLayoutId id="2147483910" r:id="rId52"/>
    <p:sldLayoutId id="2147483918" r:id="rId53"/>
    <p:sldLayoutId id="2147483911" r:id="rId54"/>
    <p:sldLayoutId id="2147483915" r:id="rId55"/>
    <p:sldLayoutId id="2147483908" r:id="rId56"/>
    <p:sldLayoutId id="2147483916" r:id="rId57"/>
    <p:sldLayoutId id="2147483917" r:id="rId58"/>
    <p:sldLayoutId id="2147483914" r:id="rId59"/>
    <p:sldLayoutId id="2147483966" r:id="rId60"/>
    <p:sldLayoutId id="2147483912" r:id="rId61"/>
    <p:sldLayoutId id="2147483967" r:id="rId62"/>
    <p:sldLayoutId id="2147483968" r:id="rId63"/>
    <p:sldLayoutId id="2147483969" r:id="rId64"/>
    <p:sldLayoutId id="2147483913" r:id="rId65"/>
    <p:sldLayoutId id="2147483909" r:id="rId66"/>
  </p:sldLayoutIdLst>
  <p:hf hdr="0" ftr="0" dt="0"/>
  <p:txStyles>
    <p:titleStyle>
      <a:lvl1pPr algn="l" defTabSz="457200" rtl="0" eaLnBrk="1" fontAlgn="base" hangingPunct="1">
        <a:spcBef>
          <a:spcPct val="0"/>
        </a:spcBef>
        <a:spcAft>
          <a:spcPct val="0"/>
        </a:spcAft>
        <a:defRPr sz="1600" b="0" kern="1200">
          <a:solidFill>
            <a:srgbClr val="2563AF"/>
          </a:solidFill>
          <a:latin typeface="Arial"/>
          <a:ea typeface="ＭＳ Ｐゴシック" charset="0"/>
          <a:cs typeface="Arial"/>
        </a:defRPr>
      </a:lvl1pPr>
      <a:lvl2pPr algn="l" defTabSz="457200" rtl="0" eaLnBrk="1" fontAlgn="base" hangingPunct="1">
        <a:spcBef>
          <a:spcPct val="0"/>
        </a:spcBef>
        <a:spcAft>
          <a:spcPct val="0"/>
        </a:spcAft>
        <a:defRPr sz="3600" b="1">
          <a:solidFill>
            <a:srgbClr val="2563AF"/>
          </a:solidFill>
          <a:latin typeface="Arial" charset="0"/>
          <a:ea typeface="ＭＳ Ｐゴシック" charset="0"/>
          <a:cs typeface="Arial" charset="0"/>
        </a:defRPr>
      </a:lvl2pPr>
      <a:lvl3pPr algn="l" defTabSz="457200" rtl="0" eaLnBrk="1" fontAlgn="base" hangingPunct="1">
        <a:spcBef>
          <a:spcPct val="0"/>
        </a:spcBef>
        <a:spcAft>
          <a:spcPct val="0"/>
        </a:spcAft>
        <a:defRPr sz="3600" b="1">
          <a:solidFill>
            <a:srgbClr val="2563AF"/>
          </a:solidFill>
          <a:latin typeface="Arial" charset="0"/>
          <a:ea typeface="ＭＳ Ｐゴシック" charset="0"/>
          <a:cs typeface="Arial" charset="0"/>
        </a:defRPr>
      </a:lvl3pPr>
      <a:lvl4pPr algn="l" defTabSz="457200" rtl="0" eaLnBrk="1" fontAlgn="base" hangingPunct="1">
        <a:spcBef>
          <a:spcPct val="0"/>
        </a:spcBef>
        <a:spcAft>
          <a:spcPct val="0"/>
        </a:spcAft>
        <a:defRPr sz="3600" b="1">
          <a:solidFill>
            <a:srgbClr val="2563AF"/>
          </a:solidFill>
          <a:latin typeface="Arial" charset="0"/>
          <a:ea typeface="ＭＳ Ｐゴシック" charset="0"/>
          <a:cs typeface="Arial" charset="0"/>
        </a:defRPr>
      </a:lvl4pPr>
      <a:lvl5pPr algn="l" defTabSz="457200" rtl="0" eaLnBrk="1" fontAlgn="base" hangingPunct="1">
        <a:spcBef>
          <a:spcPct val="0"/>
        </a:spcBef>
        <a:spcAft>
          <a:spcPct val="0"/>
        </a:spcAft>
        <a:defRPr sz="3600" b="1">
          <a:solidFill>
            <a:srgbClr val="2563AF"/>
          </a:solidFill>
          <a:latin typeface="Arial" charset="0"/>
          <a:ea typeface="ＭＳ Ｐゴシック" charset="0"/>
          <a:cs typeface="Arial" charset="0"/>
        </a:defRPr>
      </a:lvl5pPr>
      <a:lvl6pPr marL="457200" algn="l" defTabSz="457200" rtl="0" eaLnBrk="1" fontAlgn="base" hangingPunct="1">
        <a:spcBef>
          <a:spcPct val="0"/>
        </a:spcBef>
        <a:spcAft>
          <a:spcPct val="0"/>
        </a:spcAft>
        <a:defRPr sz="3600" b="1">
          <a:solidFill>
            <a:srgbClr val="2563AF"/>
          </a:solidFill>
          <a:latin typeface="Arial" charset="0"/>
          <a:ea typeface="ＭＳ Ｐゴシック" charset="0"/>
        </a:defRPr>
      </a:lvl6pPr>
      <a:lvl7pPr marL="914400" algn="l" defTabSz="457200" rtl="0" eaLnBrk="1" fontAlgn="base" hangingPunct="1">
        <a:spcBef>
          <a:spcPct val="0"/>
        </a:spcBef>
        <a:spcAft>
          <a:spcPct val="0"/>
        </a:spcAft>
        <a:defRPr sz="3600" b="1">
          <a:solidFill>
            <a:srgbClr val="2563AF"/>
          </a:solidFill>
          <a:latin typeface="Arial" charset="0"/>
          <a:ea typeface="ＭＳ Ｐゴシック" charset="0"/>
        </a:defRPr>
      </a:lvl7pPr>
      <a:lvl8pPr marL="1371600" algn="l" defTabSz="457200" rtl="0" eaLnBrk="1" fontAlgn="base" hangingPunct="1">
        <a:spcBef>
          <a:spcPct val="0"/>
        </a:spcBef>
        <a:spcAft>
          <a:spcPct val="0"/>
        </a:spcAft>
        <a:defRPr sz="3600" b="1">
          <a:solidFill>
            <a:srgbClr val="2563AF"/>
          </a:solidFill>
          <a:latin typeface="Arial" charset="0"/>
          <a:ea typeface="ＭＳ Ｐゴシック" charset="0"/>
        </a:defRPr>
      </a:lvl8pPr>
      <a:lvl9pPr marL="1828800" algn="l" defTabSz="457200" rtl="0" eaLnBrk="1" fontAlgn="base" hangingPunct="1">
        <a:spcBef>
          <a:spcPct val="0"/>
        </a:spcBef>
        <a:spcAft>
          <a:spcPct val="0"/>
        </a:spcAft>
        <a:defRPr sz="3600" b="1">
          <a:solidFill>
            <a:srgbClr val="2563AF"/>
          </a:solidFill>
          <a:latin typeface="Arial" charset="0"/>
          <a:ea typeface="ＭＳ Ｐゴシック" charset="0"/>
        </a:defRPr>
      </a:lvl9pPr>
    </p:titleStyle>
    <p:bodyStyle>
      <a:lvl1pPr marL="342900" indent="-342900" algn="l" defTabSz="457200" rtl="0" eaLnBrk="1" fontAlgn="base" hangingPunct="1">
        <a:spcBef>
          <a:spcPct val="20000"/>
        </a:spcBef>
        <a:spcAft>
          <a:spcPct val="0"/>
        </a:spcAft>
        <a:buClr>
          <a:srgbClr val="C1D62E"/>
        </a:buClr>
        <a:buFont typeface="Wingdings" charset="0"/>
        <a:buChar char="§"/>
        <a:defRPr sz="3200" kern="1200">
          <a:solidFill>
            <a:schemeClr val="tx1"/>
          </a:solidFill>
          <a:latin typeface="Arial"/>
          <a:ea typeface="ＭＳ Ｐゴシック" charset="0"/>
          <a:cs typeface="Arial"/>
        </a:defRPr>
      </a:lvl1pPr>
      <a:lvl2pPr marL="742950" indent="-285750" algn="l" defTabSz="457200" rtl="0" eaLnBrk="1" fontAlgn="base" hangingPunct="1">
        <a:spcBef>
          <a:spcPct val="20000"/>
        </a:spcBef>
        <a:spcAft>
          <a:spcPct val="0"/>
        </a:spcAft>
        <a:buClr>
          <a:srgbClr val="2563AF"/>
        </a:buClr>
        <a:buFont typeface="Arial" charset="0"/>
        <a:buChar char="–"/>
        <a:defRPr sz="2800" kern="1200">
          <a:solidFill>
            <a:schemeClr val="tx1"/>
          </a:solidFill>
          <a:latin typeface="Arial"/>
          <a:ea typeface="ＭＳ Ｐゴシック" charset="0"/>
          <a:cs typeface="Arial"/>
        </a:defRPr>
      </a:lvl2pPr>
      <a:lvl3pPr marL="1143000" indent="-228600" algn="l" defTabSz="457200" rtl="0" eaLnBrk="1" fontAlgn="base" hangingPunct="1">
        <a:spcBef>
          <a:spcPct val="20000"/>
        </a:spcBef>
        <a:spcAft>
          <a:spcPct val="0"/>
        </a:spcAft>
        <a:buClr>
          <a:srgbClr val="2563AF"/>
        </a:buClr>
        <a:buSzPct val="80000"/>
        <a:buFont typeface="Wingdings" charset="0"/>
        <a:buChar char="§"/>
        <a:defRPr sz="2400" kern="1200">
          <a:solidFill>
            <a:schemeClr val="tx1"/>
          </a:solidFill>
          <a:latin typeface="Arial"/>
          <a:ea typeface="ＭＳ Ｐゴシック" charset="0"/>
          <a:cs typeface="Arial"/>
        </a:defRPr>
      </a:lvl3pPr>
      <a:lvl4pPr marL="1600200" indent="-228600" algn="l" defTabSz="457200" rtl="0" eaLnBrk="1" fontAlgn="base" hangingPunct="1">
        <a:spcBef>
          <a:spcPct val="20000"/>
        </a:spcBef>
        <a:spcAft>
          <a:spcPct val="0"/>
        </a:spcAft>
        <a:buClr>
          <a:srgbClr val="C1D62E"/>
        </a:buClr>
        <a:buFont typeface="Arial" charset="0"/>
        <a:buChar char="–"/>
        <a:defRPr sz="2000" kern="1200">
          <a:solidFill>
            <a:schemeClr val="tx1"/>
          </a:solidFill>
          <a:latin typeface="Arial"/>
          <a:ea typeface="ＭＳ Ｐゴシック" charset="0"/>
          <a:cs typeface="Arial"/>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Arial"/>
          <a:ea typeface="ＭＳ Ｐゴシック" charset="0"/>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2656790E-FC15-DFF3-E292-9050FD576170}"/>
              </a:ext>
            </a:extLst>
          </p:cNvPr>
          <p:cNvSpPr>
            <a:spLocks noGrp="1"/>
          </p:cNvSpPr>
          <p:nvPr>
            <p:ph type="title"/>
          </p:nvPr>
        </p:nvSpPr>
        <p:spPr>
          <a:xfrm>
            <a:off x="628650" y="274638"/>
            <a:ext cx="7886700" cy="993775"/>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6393D684-5086-20B4-B3F7-978E6066998B}"/>
              </a:ext>
            </a:extLst>
          </p:cNvPr>
          <p:cNvSpPr>
            <a:spLocks noGrp="1"/>
          </p:cNvSpPr>
          <p:nvPr>
            <p:ph type="body" idx="1"/>
          </p:nvPr>
        </p:nvSpPr>
        <p:spPr>
          <a:xfrm>
            <a:off x="628650" y="1370013"/>
            <a:ext cx="7886700" cy="3262312"/>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AD3EF2B8-EBC3-5D82-5CAA-14CFE35C40D2}"/>
              </a:ext>
            </a:extLst>
          </p:cNvPr>
          <p:cNvSpPr>
            <a:spLocks noGrp="1"/>
          </p:cNvSpPr>
          <p:nvPr>
            <p:ph type="dt" sz="half" idx="2"/>
          </p:nvPr>
        </p:nvSpPr>
        <p:spPr>
          <a:xfrm>
            <a:off x="628650" y="4767263"/>
            <a:ext cx="20574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tr-TR"/>
          </a:p>
        </p:txBody>
      </p:sp>
      <p:sp>
        <p:nvSpPr>
          <p:cNvPr id="5" name="Alt Bilgi Yer Tutucusu 4">
            <a:extLst>
              <a:ext uri="{FF2B5EF4-FFF2-40B4-BE49-F238E27FC236}">
                <a16:creationId xmlns:a16="http://schemas.microsoft.com/office/drawing/2014/main" id="{53E14B25-4CFE-26C5-6A21-3DE8400B1D32}"/>
              </a:ext>
            </a:extLst>
          </p:cNvPr>
          <p:cNvSpPr>
            <a:spLocks noGrp="1"/>
          </p:cNvSpPr>
          <p:nvPr>
            <p:ph type="ftr" sz="quarter" idx="3"/>
          </p:nvPr>
        </p:nvSpPr>
        <p:spPr>
          <a:xfrm>
            <a:off x="3028950" y="4767263"/>
            <a:ext cx="30861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5E1DCBDB-18E7-D749-E2B3-B40B66050783}"/>
              </a:ext>
            </a:extLst>
          </p:cNvPr>
          <p:cNvSpPr>
            <a:spLocks noGrp="1"/>
          </p:cNvSpPr>
          <p:nvPr>
            <p:ph type="sldNum" sz="quarter" idx="4"/>
          </p:nvPr>
        </p:nvSpPr>
        <p:spPr>
          <a:xfrm>
            <a:off x="6457950" y="4767263"/>
            <a:ext cx="20574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575D802D-09DD-41BC-96E8-4DA6F401DDB8}" type="slidenum">
              <a:rPr lang="tr-TR" smtClean="0"/>
              <a:t>‹#›</a:t>
            </a:fld>
            <a:endParaRPr lang="tr-TR"/>
          </a:p>
        </p:txBody>
      </p:sp>
    </p:spTree>
    <p:extLst>
      <p:ext uri="{BB962C8B-B14F-4D97-AF65-F5344CB8AC3E}">
        <p14:creationId xmlns:p14="http://schemas.microsoft.com/office/powerpoint/2010/main" val="2222288217"/>
      </p:ext>
    </p:extLst>
  </p:cSld>
  <p:clrMap bg1="lt1" tx1="dk1" bg2="lt2" tx2="dk2" accent1="accent1" accent2="accent2" accent3="accent3" accent4="accent4" accent5="accent5" accent6="accent6" hlink="hlink" folHlink="folHlink"/>
  <p:sldLayoutIdLst>
    <p:sldLayoutId id="2147483995" r:id="rId1"/>
    <p:sldLayoutId id="2147483996" r:id="rId2"/>
    <p:sldLayoutId id="2147483997" r:id="rId3"/>
    <p:sldLayoutId id="2147483998" r:id="rId4"/>
    <p:sldLayoutId id="2147483999" r:id="rId5"/>
    <p:sldLayoutId id="2147484000" r:id="rId6"/>
    <p:sldLayoutId id="2147484001" r:id="rId7"/>
    <p:sldLayoutId id="2147484002" r:id="rId8"/>
    <p:sldLayoutId id="2147484003" r:id="rId9"/>
    <p:sldLayoutId id="2147484004" r:id="rId10"/>
    <p:sldLayoutId id="2147484005"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9C229091-0902-BB62-B032-9DCE38C0D2D3}"/>
              </a:ext>
            </a:extLst>
          </p:cNvPr>
          <p:cNvSpPr>
            <a:spLocks noGrp="1"/>
          </p:cNvSpPr>
          <p:nvPr>
            <p:ph type="title"/>
          </p:nvPr>
        </p:nvSpPr>
        <p:spPr>
          <a:xfrm>
            <a:off x="628650" y="274638"/>
            <a:ext cx="7886700" cy="993775"/>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CC2955AF-00AD-A40B-592D-609ECF1C517A}"/>
              </a:ext>
            </a:extLst>
          </p:cNvPr>
          <p:cNvSpPr>
            <a:spLocks noGrp="1"/>
          </p:cNvSpPr>
          <p:nvPr>
            <p:ph type="body" idx="1"/>
          </p:nvPr>
        </p:nvSpPr>
        <p:spPr>
          <a:xfrm>
            <a:off x="628650" y="1370013"/>
            <a:ext cx="7886700" cy="3262312"/>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F6AC82A5-F692-E26D-B584-64351ED65766}"/>
              </a:ext>
            </a:extLst>
          </p:cNvPr>
          <p:cNvSpPr>
            <a:spLocks noGrp="1"/>
          </p:cNvSpPr>
          <p:nvPr>
            <p:ph type="dt" sz="half" idx="2"/>
          </p:nvPr>
        </p:nvSpPr>
        <p:spPr>
          <a:xfrm>
            <a:off x="628650" y="4767263"/>
            <a:ext cx="20574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tr-TR"/>
          </a:p>
        </p:txBody>
      </p:sp>
      <p:sp>
        <p:nvSpPr>
          <p:cNvPr id="5" name="Alt Bilgi Yer Tutucusu 4">
            <a:extLst>
              <a:ext uri="{FF2B5EF4-FFF2-40B4-BE49-F238E27FC236}">
                <a16:creationId xmlns:a16="http://schemas.microsoft.com/office/drawing/2014/main" id="{56BBE8D2-0950-AB9B-0E8B-42D5A937B975}"/>
              </a:ext>
            </a:extLst>
          </p:cNvPr>
          <p:cNvSpPr>
            <a:spLocks noGrp="1"/>
          </p:cNvSpPr>
          <p:nvPr>
            <p:ph type="ftr" sz="quarter" idx="3"/>
          </p:nvPr>
        </p:nvSpPr>
        <p:spPr>
          <a:xfrm>
            <a:off x="3028950" y="4767263"/>
            <a:ext cx="30861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829D3FFC-3ED8-C540-3459-C8D305D0A31B}"/>
              </a:ext>
            </a:extLst>
          </p:cNvPr>
          <p:cNvSpPr>
            <a:spLocks noGrp="1"/>
          </p:cNvSpPr>
          <p:nvPr>
            <p:ph type="sldNum" sz="quarter" idx="4"/>
          </p:nvPr>
        </p:nvSpPr>
        <p:spPr>
          <a:xfrm>
            <a:off x="6457950" y="4767263"/>
            <a:ext cx="20574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80E29096-9B83-40D4-9E8B-B966E5155805}" type="slidenum">
              <a:rPr lang="tr-TR" smtClean="0"/>
              <a:t>‹#›</a:t>
            </a:fld>
            <a:endParaRPr lang="tr-TR"/>
          </a:p>
        </p:txBody>
      </p:sp>
    </p:spTree>
    <p:extLst>
      <p:ext uri="{BB962C8B-B14F-4D97-AF65-F5344CB8AC3E}">
        <p14:creationId xmlns:p14="http://schemas.microsoft.com/office/powerpoint/2010/main" val="337573307"/>
      </p:ext>
    </p:extLst>
  </p:cSld>
  <p:clrMap bg1="lt1" tx1="dk1" bg2="lt2" tx2="dk2" accent1="accent1" accent2="accent2" accent3="accent3" accent4="accent4" accent5="accent5" accent6="accent6" hlink="hlink" folHlink="folHlink"/>
  <p:sldLayoutIdLst>
    <p:sldLayoutId id="2147483983" r:id="rId1"/>
    <p:sldLayoutId id="2147483984" r:id="rId2"/>
    <p:sldLayoutId id="2147483985" r:id="rId3"/>
    <p:sldLayoutId id="2147483986" r:id="rId4"/>
    <p:sldLayoutId id="2147483987" r:id="rId5"/>
    <p:sldLayoutId id="2147483988" r:id="rId6"/>
    <p:sldLayoutId id="2147483989" r:id="rId7"/>
    <p:sldLayoutId id="2147483990" r:id="rId8"/>
    <p:sldLayoutId id="2147483991" r:id="rId9"/>
    <p:sldLayoutId id="2147483992" r:id="rId10"/>
    <p:sldLayoutId id="2147483993"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A7317488-F368-BD0D-07E9-B092C8AA9385}"/>
              </a:ext>
            </a:extLst>
          </p:cNvPr>
          <p:cNvSpPr>
            <a:spLocks noGrp="1"/>
          </p:cNvSpPr>
          <p:nvPr>
            <p:ph type="title"/>
          </p:nvPr>
        </p:nvSpPr>
        <p:spPr>
          <a:xfrm>
            <a:off x="628650" y="274638"/>
            <a:ext cx="7886700" cy="993775"/>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66E13791-9EE4-C2E3-5C39-C79E201E7D87}"/>
              </a:ext>
            </a:extLst>
          </p:cNvPr>
          <p:cNvSpPr>
            <a:spLocks noGrp="1"/>
          </p:cNvSpPr>
          <p:nvPr>
            <p:ph type="body" idx="1"/>
          </p:nvPr>
        </p:nvSpPr>
        <p:spPr>
          <a:xfrm>
            <a:off x="628650" y="1370013"/>
            <a:ext cx="7886700" cy="3262312"/>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233BCA8E-4BCD-4FCB-6760-FFE7BA7A30F1}"/>
              </a:ext>
            </a:extLst>
          </p:cNvPr>
          <p:cNvSpPr>
            <a:spLocks noGrp="1"/>
          </p:cNvSpPr>
          <p:nvPr>
            <p:ph type="dt" sz="half" idx="2"/>
          </p:nvPr>
        </p:nvSpPr>
        <p:spPr>
          <a:xfrm>
            <a:off x="628650" y="4767263"/>
            <a:ext cx="20574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tr-TR"/>
          </a:p>
        </p:txBody>
      </p:sp>
      <p:sp>
        <p:nvSpPr>
          <p:cNvPr id="5" name="Alt Bilgi Yer Tutucusu 4">
            <a:extLst>
              <a:ext uri="{FF2B5EF4-FFF2-40B4-BE49-F238E27FC236}">
                <a16:creationId xmlns:a16="http://schemas.microsoft.com/office/drawing/2014/main" id="{E6FD0A22-C38B-91CA-E295-94DCD82CEBD2}"/>
              </a:ext>
            </a:extLst>
          </p:cNvPr>
          <p:cNvSpPr>
            <a:spLocks noGrp="1"/>
          </p:cNvSpPr>
          <p:nvPr>
            <p:ph type="ftr" sz="quarter" idx="3"/>
          </p:nvPr>
        </p:nvSpPr>
        <p:spPr>
          <a:xfrm>
            <a:off x="3028950" y="4767263"/>
            <a:ext cx="30861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5E0317B3-33C1-CC00-FAB1-F906945EED17}"/>
              </a:ext>
            </a:extLst>
          </p:cNvPr>
          <p:cNvSpPr>
            <a:spLocks noGrp="1"/>
          </p:cNvSpPr>
          <p:nvPr>
            <p:ph type="sldNum" sz="quarter" idx="4"/>
          </p:nvPr>
        </p:nvSpPr>
        <p:spPr>
          <a:xfrm>
            <a:off x="6457950" y="4767263"/>
            <a:ext cx="20574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3393483E-0A95-4AE9-BB81-6A147CD7EF66}" type="slidenum">
              <a:rPr lang="tr-TR" smtClean="0"/>
              <a:t>‹#›</a:t>
            </a:fld>
            <a:endParaRPr lang="tr-TR"/>
          </a:p>
        </p:txBody>
      </p:sp>
    </p:spTree>
    <p:extLst>
      <p:ext uri="{BB962C8B-B14F-4D97-AF65-F5344CB8AC3E}">
        <p14:creationId xmlns:p14="http://schemas.microsoft.com/office/powerpoint/2010/main" val="3243132420"/>
      </p:ext>
    </p:extLst>
  </p:cSld>
  <p:clrMap bg1="lt1" tx1="dk1" bg2="lt2" tx2="dk2" accent1="accent1" accent2="accent2" accent3="accent3" accent4="accent4" accent5="accent5" accent6="accent6" hlink="hlink" folHlink="folHlink"/>
  <p:sldLayoutIdLst>
    <p:sldLayoutId id="2147483971" r:id="rId1"/>
    <p:sldLayoutId id="2147483972" r:id="rId2"/>
    <p:sldLayoutId id="2147483973" r:id="rId3"/>
    <p:sldLayoutId id="2147483974" r:id="rId4"/>
    <p:sldLayoutId id="2147483975" r:id="rId5"/>
    <p:sldLayoutId id="2147483976" r:id="rId6"/>
    <p:sldLayoutId id="2147483977" r:id="rId7"/>
    <p:sldLayoutId id="2147483978" r:id="rId8"/>
    <p:sldLayoutId id="2147483979" r:id="rId9"/>
    <p:sldLayoutId id="2147483980" r:id="rId10"/>
    <p:sldLayoutId id="214748398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7.xml.rels><?xml version="1.0" encoding="UTF-8" standalone="yes"?>
<Relationships xmlns="http://schemas.openxmlformats.org/package/2006/relationships"><Relationship Id="rId2" Type="http://schemas.openxmlformats.org/officeDocument/2006/relationships/hyperlink" Target="http://www.pkfizmir.com/"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Yer Tutucusu 1">
            <a:extLst>
              <a:ext uri="{FF2B5EF4-FFF2-40B4-BE49-F238E27FC236}">
                <a16:creationId xmlns:a16="http://schemas.microsoft.com/office/drawing/2014/main" id="{0A073F4D-EA37-4F84-B3C0-61141D6F0DA6}"/>
              </a:ext>
            </a:extLst>
          </p:cNvPr>
          <p:cNvSpPr>
            <a:spLocks noGrp="1"/>
          </p:cNvSpPr>
          <p:nvPr>
            <p:ph type="body" sz="quarter" idx="10"/>
          </p:nvPr>
        </p:nvSpPr>
        <p:spPr>
          <a:xfrm>
            <a:off x="2368660" y="2069305"/>
            <a:ext cx="4373634" cy="1004890"/>
          </a:xfrm>
        </p:spPr>
        <p:txBody>
          <a:bodyPr/>
          <a:lstStyle/>
          <a:p>
            <a:pPr algn="ctr"/>
            <a:r>
              <a:rPr lang="tr-TR" sz="3200" dirty="0">
                <a:latin typeface="Calibri" panose="020F0502020204030204" pitchFamily="34" charset="0"/>
                <a:cs typeface="Calibri" panose="020F0502020204030204" pitchFamily="34" charset="0"/>
              </a:rPr>
              <a:t>DÖNEM SONU İŞLEMLERİ</a:t>
            </a:r>
          </a:p>
          <a:p>
            <a:pPr algn="ctr"/>
            <a:r>
              <a:rPr lang="tr-TR" sz="2400" dirty="0">
                <a:latin typeface="Calibri" panose="020F0502020204030204" pitchFamily="34" charset="0"/>
                <a:cs typeface="Calibri" panose="020F0502020204030204" pitchFamily="34" charset="0"/>
              </a:rPr>
              <a:t>16 ARALIK 2023</a:t>
            </a:r>
          </a:p>
        </p:txBody>
      </p:sp>
      <p:sp>
        <p:nvSpPr>
          <p:cNvPr id="4" name="Metin Yer Tutucusu 3">
            <a:extLst>
              <a:ext uri="{FF2B5EF4-FFF2-40B4-BE49-F238E27FC236}">
                <a16:creationId xmlns:a16="http://schemas.microsoft.com/office/drawing/2014/main" id="{6AD156AB-0E30-4D75-A412-B8D5CABEDFBB}"/>
              </a:ext>
            </a:extLst>
          </p:cNvPr>
          <p:cNvSpPr>
            <a:spLocks noGrp="1"/>
          </p:cNvSpPr>
          <p:nvPr>
            <p:ph type="body" sz="quarter" idx="12"/>
          </p:nvPr>
        </p:nvSpPr>
        <p:spPr>
          <a:xfrm>
            <a:off x="5776430" y="661767"/>
            <a:ext cx="3367570" cy="900090"/>
          </a:xfrm>
        </p:spPr>
        <p:txBody>
          <a:bodyPr/>
          <a:lstStyle/>
          <a:p>
            <a:r>
              <a:rPr lang="tr-TR" dirty="0"/>
              <a:t>PKF İZMİR</a:t>
            </a:r>
          </a:p>
          <a:p>
            <a:r>
              <a:rPr lang="tr-TR" dirty="0"/>
              <a:t>Sun Bağımsız Denetim YMM A.Ş.</a:t>
            </a:r>
          </a:p>
        </p:txBody>
      </p:sp>
      <p:pic>
        <p:nvPicPr>
          <p:cNvPr id="5" name="Resim 4">
            <a:extLst>
              <a:ext uri="{FF2B5EF4-FFF2-40B4-BE49-F238E27FC236}">
                <a16:creationId xmlns:a16="http://schemas.microsoft.com/office/drawing/2014/main" id="{39965C6A-5FD3-735C-1A5E-E3EAA4B7EDFE}"/>
              </a:ext>
            </a:extLst>
          </p:cNvPr>
          <p:cNvPicPr>
            <a:picLocks noChangeAspect="1"/>
          </p:cNvPicPr>
          <p:nvPr/>
        </p:nvPicPr>
        <p:blipFill>
          <a:blip r:embed="rId3"/>
          <a:stretch>
            <a:fillRect/>
          </a:stretch>
        </p:blipFill>
        <p:spPr>
          <a:xfrm>
            <a:off x="49238" y="50041"/>
            <a:ext cx="633046" cy="943363"/>
          </a:xfrm>
          <a:prstGeom prst="rect">
            <a:avLst/>
          </a:prstGeom>
        </p:spPr>
      </p:pic>
      <p:sp>
        <p:nvSpPr>
          <p:cNvPr id="6" name="Metin Yer Tutucusu 3">
            <a:extLst>
              <a:ext uri="{FF2B5EF4-FFF2-40B4-BE49-F238E27FC236}">
                <a16:creationId xmlns:a16="http://schemas.microsoft.com/office/drawing/2014/main" id="{ACCAA994-6866-4226-2C4A-BD61B25A709C}"/>
              </a:ext>
            </a:extLst>
          </p:cNvPr>
          <p:cNvSpPr txBox="1">
            <a:spLocks/>
          </p:cNvSpPr>
          <p:nvPr/>
        </p:nvSpPr>
        <p:spPr>
          <a:xfrm>
            <a:off x="49238" y="833509"/>
            <a:ext cx="3367570" cy="900090"/>
          </a:xfrm>
          <a:prstGeom prst="rect">
            <a:avLst/>
          </a:prstGeom>
        </p:spPr>
        <p:txBody>
          <a:bodyPr vert="horz" anchor="ctr"/>
          <a:lstStyle>
            <a:lvl1pPr marL="0" indent="0" algn="l" defTabSz="457200" rtl="0" eaLnBrk="1" fontAlgn="base" hangingPunct="1">
              <a:spcBef>
                <a:spcPct val="20000"/>
              </a:spcBef>
              <a:spcAft>
                <a:spcPct val="0"/>
              </a:spcAft>
              <a:buClr>
                <a:srgbClr val="C1D62E"/>
              </a:buClr>
              <a:buFont typeface="Wingdings" charset="0"/>
              <a:buNone/>
              <a:defRPr sz="1400" kern="1200" baseline="0">
                <a:solidFill>
                  <a:srgbClr val="074094"/>
                </a:solidFill>
                <a:latin typeface="Arial"/>
                <a:ea typeface="ＭＳ Ｐゴシック" charset="0"/>
                <a:cs typeface="Arial"/>
              </a:defRPr>
            </a:lvl1pPr>
            <a:lvl2pPr marL="457200" indent="0" algn="l" defTabSz="457200" rtl="0" eaLnBrk="1" fontAlgn="base" hangingPunct="1">
              <a:spcBef>
                <a:spcPct val="20000"/>
              </a:spcBef>
              <a:spcAft>
                <a:spcPct val="0"/>
              </a:spcAft>
              <a:buClr>
                <a:srgbClr val="2563AF"/>
              </a:buClr>
              <a:buFont typeface="Arial" charset="0"/>
              <a:buNone/>
              <a:defRPr sz="1200" kern="1200">
                <a:solidFill>
                  <a:schemeClr val="tx1"/>
                </a:solidFill>
                <a:latin typeface="Arial"/>
                <a:ea typeface="ＭＳ Ｐゴシック" charset="0"/>
                <a:cs typeface="Arial"/>
              </a:defRPr>
            </a:lvl2pPr>
            <a:lvl3pPr marL="914400" indent="0" algn="l" defTabSz="457200" rtl="0" eaLnBrk="1" fontAlgn="base" hangingPunct="1">
              <a:spcBef>
                <a:spcPct val="20000"/>
              </a:spcBef>
              <a:spcAft>
                <a:spcPct val="0"/>
              </a:spcAft>
              <a:buClr>
                <a:srgbClr val="2563AF"/>
              </a:buClr>
              <a:buSzPct val="80000"/>
              <a:buFont typeface="Wingdings" charset="0"/>
              <a:buNone/>
              <a:defRPr sz="1200" kern="1200">
                <a:solidFill>
                  <a:schemeClr val="tx1"/>
                </a:solidFill>
                <a:latin typeface="Arial"/>
                <a:ea typeface="ＭＳ Ｐゴシック" charset="0"/>
                <a:cs typeface="Arial"/>
              </a:defRPr>
            </a:lvl3pPr>
            <a:lvl4pPr marL="1371600" indent="0" algn="l" defTabSz="457200" rtl="0" eaLnBrk="1" fontAlgn="base" hangingPunct="1">
              <a:spcBef>
                <a:spcPct val="20000"/>
              </a:spcBef>
              <a:spcAft>
                <a:spcPct val="0"/>
              </a:spcAft>
              <a:buClr>
                <a:srgbClr val="C1D62E"/>
              </a:buClr>
              <a:buFont typeface="Arial" charset="0"/>
              <a:buNone/>
              <a:defRPr sz="1200" kern="1200">
                <a:solidFill>
                  <a:schemeClr val="tx1"/>
                </a:solidFill>
                <a:latin typeface="Arial"/>
                <a:ea typeface="ＭＳ Ｐゴシック" charset="0"/>
                <a:cs typeface="Arial"/>
              </a:defRPr>
            </a:lvl4pPr>
            <a:lvl5pPr marL="1828800" indent="0" algn="l" defTabSz="457200" rtl="0" eaLnBrk="1" fontAlgn="base" hangingPunct="1">
              <a:spcBef>
                <a:spcPct val="20000"/>
              </a:spcBef>
              <a:spcAft>
                <a:spcPct val="0"/>
              </a:spcAft>
              <a:buFont typeface="Arial" charset="0"/>
              <a:buNone/>
              <a:defRPr sz="1200" kern="1200">
                <a:solidFill>
                  <a:schemeClr val="tx1"/>
                </a:solidFill>
                <a:latin typeface="Arial"/>
                <a:ea typeface="ＭＳ Ｐゴシック" charset="0"/>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tr-TR" dirty="0"/>
              <a:t>İzmir Serbest Muhasebeci Mali Müşavirler Odası</a:t>
            </a:r>
          </a:p>
        </p:txBody>
      </p:sp>
    </p:spTree>
    <p:extLst>
      <p:ext uri="{BB962C8B-B14F-4D97-AF65-F5344CB8AC3E}">
        <p14:creationId xmlns:p14="http://schemas.microsoft.com/office/powerpoint/2010/main" val="21512487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BE3BD870-5B71-2094-3317-168E9F5E23B6}"/>
              </a:ext>
            </a:extLst>
          </p:cNvPr>
          <p:cNvSpPr>
            <a:spLocks noGrp="1"/>
          </p:cNvSpPr>
          <p:nvPr>
            <p:ph idx="1"/>
          </p:nvPr>
        </p:nvSpPr>
        <p:spPr>
          <a:xfrm>
            <a:off x="345440" y="1559605"/>
            <a:ext cx="8155093" cy="482521"/>
          </a:xfrm>
        </p:spPr>
        <p:txBody>
          <a:bodyPr/>
          <a:lstStyle/>
          <a:p>
            <a:pPr marL="0" indent="0" algn="just">
              <a:buClr>
                <a:srgbClr val="FF0000"/>
              </a:buClr>
              <a:buNone/>
            </a:pPr>
            <a:r>
              <a:rPr lang="tr-TR" dirty="0">
                <a:solidFill>
                  <a:srgbClr val="FF0000"/>
                </a:solidFill>
              </a:rPr>
              <a:t>5.</a:t>
            </a:r>
            <a:r>
              <a:rPr lang="tr-TR" dirty="0">
                <a:solidFill>
                  <a:schemeClr val="tx1"/>
                </a:solidFill>
              </a:rPr>
              <a:t> Maliyet bedeline aşağıda giderlerin dahil olduğu unutulmamalıdır.</a:t>
            </a:r>
          </a:p>
          <a:p>
            <a:pPr marL="0" indent="0" algn="just">
              <a:buNone/>
            </a:pPr>
            <a:r>
              <a:rPr lang="tr-TR" dirty="0">
                <a:solidFill>
                  <a:srgbClr val="FF0000"/>
                </a:solidFill>
              </a:rPr>
              <a:t>ii) </a:t>
            </a:r>
            <a:r>
              <a:rPr lang="tr-TR" dirty="0">
                <a:solidFill>
                  <a:schemeClr val="tx1"/>
                </a:solidFill>
              </a:rPr>
              <a:t>İktisadi kıymetin stoklara veya envantere alındığı tarihe kadarki depolama ve sigorta giderleri, </a:t>
            </a:r>
          </a:p>
          <a:p>
            <a:pPr marL="0" indent="0" algn="just">
              <a:buNone/>
            </a:pPr>
            <a:r>
              <a:rPr lang="tr-TR" dirty="0">
                <a:solidFill>
                  <a:srgbClr val="FF0000"/>
                </a:solidFill>
              </a:rPr>
              <a:t>iii)</a:t>
            </a:r>
            <a:r>
              <a:rPr lang="tr-TR" dirty="0">
                <a:solidFill>
                  <a:schemeClr val="tx1"/>
                </a:solidFill>
              </a:rPr>
              <a:t> Gayrimenkullerde mevcut bir binanın satın alınarak yıktırılmasından ve arsasının tesviyesinden oluşan giderler.</a:t>
            </a:r>
          </a:p>
          <a:p>
            <a:pPr marL="0" indent="0" algn="just">
              <a:buNone/>
            </a:pPr>
            <a:r>
              <a:rPr lang="tr-TR" dirty="0">
                <a:solidFill>
                  <a:srgbClr val="FF0000"/>
                </a:solidFill>
              </a:rPr>
              <a:t>iv)</a:t>
            </a:r>
            <a:r>
              <a:rPr lang="tr-TR" dirty="0">
                <a:solidFill>
                  <a:schemeClr val="tx1"/>
                </a:solidFill>
              </a:rPr>
              <a:t> İktisadi kıymetin finansmanında kullanılan kredilere ait faiz giderleri ve bunlara ilişkin kur farkları; </a:t>
            </a:r>
            <a:r>
              <a:rPr lang="tr-TR" b="1" dirty="0">
                <a:solidFill>
                  <a:srgbClr val="FF0000"/>
                </a:solidFill>
              </a:rPr>
              <a:t>emtiada</a:t>
            </a:r>
            <a:r>
              <a:rPr lang="tr-TR" dirty="0">
                <a:solidFill>
                  <a:schemeClr val="tx1"/>
                </a:solidFill>
              </a:rPr>
              <a:t> emtianın </a:t>
            </a:r>
            <a:r>
              <a:rPr lang="tr-TR" b="1" dirty="0">
                <a:solidFill>
                  <a:srgbClr val="FF0000"/>
                </a:solidFill>
              </a:rPr>
              <a:t>stoklara girdiği tarihe kadar</a:t>
            </a:r>
            <a:r>
              <a:rPr lang="tr-TR" dirty="0">
                <a:solidFill>
                  <a:schemeClr val="tx1"/>
                </a:solidFill>
              </a:rPr>
              <a:t>, diğer iktisadi kıymetlerde ise </a:t>
            </a:r>
            <a:r>
              <a:rPr lang="tr-TR" b="1" dirty="0">
                <a:solidFill>
                  <a:srgbClr val="FF0000"/>
                </a:solidFill>
              </a:rPr>
              <a:t>iktisadi kıymetin envantere alındığı hesap döneminin sonuna kadar </a:t>
            </a:r>
            <a:r>
              <a:rPr lang="tr-TR" dirty="0">
                <a:solidFill>
                  <a:schemeClr val="tx1"/>
                </a:solidFill>
              </a:rPr>
              <a:t>olan kısmı ile söz konusu kredilere ilişkin giderler,.</a:t>
            </a:r>
          </a:p>
          <a:p>
            <a:pPr marL="0" indent="0" algn="just">
              <a:buNone/>
            </a:pPr>
            <a:endParaRPr lang="tr-TR" dirty="0">
              <a:solidFill>
                <a:schemeClr val="tx1"/>
              </a:solidFill>
            </a:endParaRPr>
          </a:p>
        </p:txBody>
      </p:sp>
      <p:sp>
        <p:nvSpPr>
          <p:cNvPr id="3" name="Başlık 2">
            <a:extLst>
              <a:ext uri="{FF2B5EF4-FFF2-40B4-BE49-F238E27FC236}">
                <a16:creationId xmlns:a16="http://schemas.microsoft.com/office/drawing/2014/main" id="{946FE2AE-AEDC-41F6-E55B-EB7F51DFEE26}"/>
              </a:ext>
            </a:extLst>
          </p:cNvPr>
          <p:cNvSpPr>
            <a:spLocks noGrp="1"/>
          </p:cNvSpPr>
          <p:nvPr>
            <p:ph type="title"/>
          </p:nvPr>
        </p:nvSpPr>
        <p:spPr/>
        <p:txBody>
          <a:bodyPr/>
          <a:lstStyle/>
          <a:p>
            <a:pPr algn="ctr"/>
            <a:r>
              <a:rPr lang="tr-TR" dirty="0"/>
              <a:t>EMTİA DEĞERLEMESİ</a:t>
            </a:r>
          </a:p>
        </p:txBody>
      </p:sp>
      <p:sp>
        <p:nvSpPr>
          <p:cNvPr id="4" name="Slayt Numarası Yer Tutucusu 3">
            <a:extLst>
              <a:ext uri="{FF2B5EF4-FFF2-40B4-BE49-F238E27FC236}">
                <a16:creationId xmlns:a16="http://schemas.microsoft.com/office/drawing/2014/main" id="{4673C317-2DB4-C5A7-6690-8CC81AE4B93F}"/>
              </a:ext>
            </a:extLst>
          </p:cNvPr>
          <p:cNvSpPr>
            <a:spLocks noGrp="1"/>
          </p:cNvSpPr>
          <p:nvPr>
            <p:ph type="sldNum" sz="quarter" idx="4"/>
          </p:nvPr>
        </p:nvSpPr>
        <p:spPr/>
        <p:txBody>
          <a:bodyPr/>
          <a:lstStyle/>
          <a:p>
            <a:fld id="{3F229497-3B9E-406A-A216-E5617F008833}" type="slidenum">
              <a:rPr lang="tr-TR" smtClean="0"/>
              <a:pPr/>
              <a:t>10</a:t>
            </a:fld>
            <a:endParaRPr lang="tr-TR" dirty="0"/>
          </a:p>
        </p:txBody>
      </p:sp>
    </p:spTree>
    <p:extLst>
      <p:ext uri="{BB962C8B-B14F-4D97-AF65-F5344CB8AC3E}">
        <p14:creationId xmlns:p14="http://schemas.microsoft.com/office/powerpoint/2010/main" val="16514045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BE3BD870-5B71-2094-3317-168E9F5E23B6}"/>
              </a:ext>
            </a:extLst>
          </p:cNvPr>
          <p:cNvSpPr>
            <a:spLocks noGrp="1"/>
          </p:cNvSpPr>
          <p:nvPr>
            <p:ph idx="1"/>
          </p:nvPr>
        </p:nvSpPr>
        <p:spPr>
          <a:xfrm>
            <a:off x="345440" y="1559605"/>
            <a:ext cx="8155093" cy="3392223"/>
          </a:xfrm>
        </p:spPr>
        <p:txBody>
          <a:bodyPr/>
          <a:lstStyle/>
          <a:p>
            <a:pPr marL="0" indent="0" algn="just">
              <a:buNone/>
            </a:pPr>
            <a:r>
              <a:rPr lang="tr-TR" sz="1800" dirty="0">
                <a:solidFill>
                  <a:schemeClr val="tx1"/>
                </a:solidFill>
              </a:rPr>
              <a:t>İşletme adına düzenlenen ancak 2023 yılında kayıtlarına henüz alınmayan fatura ve diğer belgeler tespit edilmeli ve kayıtlara alınmalıdır. </a:t>
            </a:r>
          </a:p>
          <a:p>
            <a:pPr marL="0" indent="0" algn="just">
              <a:buNone/>
            </a:pPr>
            <a:r>
              <a:rPr lang="tr-TR" sz="1800" dirty="0">
                <a:solidFill>
                  <a:schemeClr val="tx1"/>
                </a:solidFill>
              </a:rPr>
              <a:t>2023 yılına ilişkin olup, kurumlar vergisi beyannamesi verilene kadar gelen gider faturalarının KDV tutarları hariç 2024 yılı kanunu defter kayıtlarına geçmiş yıl gideri olarak kaydedilip, kurumlar vergisi beyannamesinde bu fatura toplamları diğer indirimler sütununda gösterilerek matrahtan indirilmesi sağlanmalıdır. </a:t>
            </a:r>
          </a:p>
          <a:p>
            <a:pPr marL="0" indent="0" algn="just">
              <a:buNone/>
            </a:pPr>
            <a:r>
              <a:rPr lang="tr-TR" sz="1800" dirty="0">
                <a:solidFill>
                  <a:schemeClr val="tx1"/>
                </a:solidFill>
              </a:rPr>
              <a:t>2022 yılına ilişkin olup 2023 yılı kayıtlarına alınan geç gelen fatura bedelleri, 2022 yılı kurum kazancından beyanname üzerinden indirilmiş olacağından, bu tutarların 2023 yılı beyanı sırasında kanunen kabul edilmeyen gider olarak kurum kazancına eklenmesi unutulmamalıdır.</a:t>
            </a:r>
          </a:p>
          <a:p>
            <a:pPr marL="0" indent="0" algn="just">
              <a:buNone/>
            </a:pPr>
            <a:endParaRPr lang="tr-TR" sz="1800" dirty="0">
              <a:solidFill>
                <a:schemeClr val="tx1"/>
              </a:solidFill>
            </a:endParaRPr>
          </a:p>
        </p:txBody>
      </p:sp>
      <p:sp>
        <p:nvSpPr>
          <p:cNvPr id="3" name="Başlık 2">
            <a:extLst>
              <a:ext uri="{FF2B5EF4-FFF2-40B4-BE49-F238E27FC236}">
                <a16:creationId xmlns:a16="http://schemas.microsoft.com/office/drawing/2014/main" id="{946FE2AE-AEDC-41F6-E55B-EB7F51DFEE26}"/>
              </a:ext>
            </a:extLst>
          </p:cNvPr>
          <p:cNvSpPr>
            <a:spLocks noGrp="1"/>
          </p:cNvSpPr>
          <p:nvPr>
            <p:ph type="title"/>
          </p:nvPr>
        </p:nvSpPr>
        <p:spPr/>
        <p:txBody>
          <a:bodyPr/>
          <a:lstStyle/>
          <a:p>
            <a:pPr algn="ctr"/>
            <a:r>
              <a:rPr lang="tr-TR" dirty="0"/>
              <a:t>GELMEYEN BELGELER</a:t>
            </a:r>
          </a:p>
        </p:txBody>
      </p:sp>
      <p:sp>
        <p:nvSpPr>
          <p:cNvPr id="4" name="Slayt Numarası Yer Tutucusu 3">
            <a:extLst>
              <a:ext uri="{FF2B5EF4-FFF2-40B4-BE49-F238E27FC236}">
                <a16:creationId xmlns:a16="http://schemas.microsoft.com/office/drawing/2014/main" id="{4673C317-2DB4-C5A7-6690-8CC81AE4B93F}"/>
              </a:ext>
            </a:extLst>
          </p:cNvPr>
          <p:cNvSpPr>
            <a:spLocks noGrp="1"/>
          </p:cNvSpPr>
          <p:nvPr>
            <p:ph type="sldNum" sz="quarter" idx="4"/>
          </p:nvPr>
        </p:nvSpPr>
        <p:spPr/>
        <p:txBody>
          <a:bodyPr/>
          <a:lstStyle/>
          <a:p>
            <a:fld id="{3F229497-3B9E-406A-A216-E5617F008833}" type="slidenum">
              <a:rPr lang="tr-TR" smtClean="0"/>
              <a:pPr/>
              <a:t>11</a:t>
            </a:fld>
            <a:endParaRPr lang="tr-TR" dirty="0"/>
          </a:p>
        </p:txBody>
      </p:sp>
    </p:spTree>
    <p:extLst>
      <p:ext uri="{BB962C8B-B14F-4D97-AF65-F5344CB8AC3E}">
        <p14:creationId xmlns:p14="http://schemas.microsoft.com/office/powerpoint/2010/main" val="36939838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BE3BD870-5B71-2094-3317-168E9F5E23B6}"/>
              </a:ext>
            </a:extLst>
          </p:cNvPr>
          <p:cNvSpPr>
            <a:spLocks noGrp="1"/>
          </p:cNvSpPr>
          <p:nvPr>
            <p:ph idx="1"/>
          </p:nvPr>
        </p:nvSpPr>
        <p:spPr>
          <a:xfrm>
            <a:off x="345440" y="1559605"/>
            <a:ext cx="8155093" cy="3357053"/>
          </a:xfrm>
        </p:spPr>
        <p:txBody>
          <a:bodyPr/>
          <a:lstStyle/>
          <a:p>
            <a:pPr algn="just">
              <a:buClr>
                <a:srgbClr val="FF0000"/>
              </a:buClr>
            </a:pPr>
            <a:r>
              <a:rPr lang="tr-TR" dirty="0">
                <a:solidFill>
                  <a:schemeClr val="tx1"/>
                </a:solidFill>
              </a:rPr>
              <a:t>5510 sayılı Kanunun 88 maddesine göre ödenmeyen SGK primleri gider olarak yazılamaz Bu nedenle vergi planlaması açısından 31.12.2023 tarihinden önce SGK primlerinin ödenmesi vergi avantajı sağlayacaktır. </a:t>
            </a:r>
          </a:p>
          <a:p>
            <a:pPr algn="just">
              <a:buClr>
                <a:srgbClr val="FF0000"/>
              </a:buClr>
            </a:pPr>
            <a:endParaRPr lang="tr-TR" dirty="0">
              <a:solidFill>
                <a:schemeClr val="tx1"/>
              </a:solidFill>
            </a:endParaRPr>
          </a:p>
          <a:p>
            <a:pPr algn="just">
              <a:buClr>
                <a:srgbClr val="FF0000"/>
              </a:buClr>
            </a:pPr>
            <a:r>
              <a:rPr lang="tr-TR" dirty="0">
                <a:solidFill>
                  <a:schemeClr val="tx1"/>
                </a:solidFill>
              </a:rPr>
              <a:t>2023 Aralık dönemi primi ise 2024 Ocak ayında ödenmesi durumunda 2023 Yılı için gider olarak dikkate alınır</a:t>
            </a:r>
          </a:p>
        </p:txBody>
      </p:sp>
      <p:sp>
        <p:nvSpPr>
          <p:cNvPr id="3" name="Başlık 2">
            <a:extLst>
              <a:ext uri="{FF2B5EF4-FFF2-40B4-BE49-F238E27FC236}">
                <a16:creationId xmlns:a16="http://schemas.microsoft.com/office/drawing/2014/main" id="{946FE2AE-AEDC-41F6-E55B-EB7F51DFEE26}"/>
              </a:ext>
            </a:extLst>
          </p:cNvPr>
          <p:cNvSpPr>
            <a:spLocks noGrp="1"/>
          </p:cNvSpPr>
          <p:nvPr>
            <p:ph type="title"/>
          </p:nvPr>
        </p:nvSpPr>
        <p:spPr/>
        <p:txBody>
          <a:bodyPr/>
          <a:lstStyle/>
          <a:p>
            <a:pPr algn="ctr"/>
            <a:r>
              <a:rPr lang="tr-TR" dirty="0"/>
              <a:t>ÖDENMEYEN SGK PRİMLERİ</a:t>
            </a:r>
          </a:p>
        </p:txBody>
      </p:sp>
      <p:sp>
        <p:nvSpPr>
          <p:cNvPr id="4" name="Slayt Numarası Yer Tutucusu 3">
            <a:extLst>
              <a:ext uri="{FF2B5EF4-FFF2-40B4-BE49-F238E27FC236}">
                <a16:creationId xmlns:a16="http://schemas.microsoft.com/office/drawing/2014/main" id="{4673C317-2DB4-C5A7-6690-8CC81AE4B93F}"/>
              </a:ext>
            </a:extLst>
          </p:cNvPr>
          <p:cNvSpPr>
            <a:spLocks noGrp="1"/>
          </p:cNvSpPr>
          <p:nvPr>
            <p:ph type="sldNum" sz="quarter" idx="4"/>
          </p:nvPr>
        </p:nvSpPr>
        <p:spPr/>
        <p:txBody>
          <a:bodyPr/>
          <a:lstStyle/>
          <a:p>
            <a:fld id="{3F229497-3B9E-406A-A216-E5617F008833}" type="slidenum">
              <a:rPr lang="tr-TR" smtClean="0"/>
              <a:pPr/>
              <a:t>12</a:t>
            </a:fld>
            <a:endParaRPr lang="tr-TR" dirty="0"/>
          </a:p>
        </p:txBody>
      </p:sp>
    </p:spTree>
    <p:extLst>
      <p:ext uri="{BB962C8B-B14F-4D97-AF65-F5344CB8AC3E}">
        <p14:creationId xmlns:p14="http://schemas.microsoft.com/office/powerpoint/2010/main" val="38057543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BE3BD870-5B71-2094-3317-168E9F5E23B6}"/>
              </a:ext>
            </a:extLst>
          </p:cNvPr>
          <p:cNvSpPr>
            <a:spLocks noGrp="1"/>
          </p:cNvSpPr>
          <p:nvPr>
            <p:ph idx="1"/>
          </p:nvPr>
        </p:nvSpPr>
        <p:spPr>
          <a:xfrm>
            <a:off x="345440" y="1559605"/>
            <a:ext cx="8155093" cy="3357053"/>
          </a:xfrm>
        </p:spPr>
        <p:txBody>
          <a:bodyPr/>
          <a:lstStyle/>
          <a:p>
            <a:pPr marL="0" indent="0" algn="just">
              <a:buNone/>
            </a:pPr>
            <a:r>
              <a:rPr lang="tr-TR" dirty="0">
                <a:solidFill>
                  <a:schemeClr val="tx1"/>
                </a:solidFill>
              </a:rPr>
              <a:t>•	Cari dönemde takibe geçen alacaklarla ilgili hukuk raporlarının temini (VUK Madde 323)</a:t>
            </a:r>
          </a:p>
          <a:p>
            <a:pPr marL="0" indent="0" algn="just">
              <a:buNone/>
            </a:pPr>
            <a:r>
              <a:rPr lang="tr-TR" dirty="0">
                <a:solidFill>
                  <a:schemeClr val="tx1"/>
                </a:solidFill>
              </a:rPr>
              <a:t>•	Bilanço Usulüne Göre Defter Tutulmalı, Alacak, Ticari veya Zirai Kazancın Elde Edilmesi ve Devamı İle İlgili Olmalı,</a:t>
            </a:r>
          </a:p>
          <a:p>
            <a:pPr marL="0" indent="0" algn="just">
              <a:buNone/>
            </a:pPr>
            <a:r>
              <a:rPr lang="tr-TR" dirty="0">
                <a:solidFill>
                  <a:schemeClr val="tx1"/>
                </a:solidFill>
              </a:rPr>
              <a:t>•	Avans olarak verilen tutarlarda karşılık</a:t>
            </a:r>
          </a:p>
          <a:p>
            <a:pPr marL="0" indent="0" algn="just">
              <a:buNone/>
            </a:pPr>
            <a:r>
              <a:rPr lang="tr-TR" dirty="0">
                <a:solidFill>
                  <a:schemeClr val="tx1"/>
                </a:solidFill>
              </a:rPr>
              <a:t>•	Dövizli tutarlarda karşılık</a:t>
            </a:r>
          </a:p>
          <a:p>
            <a:pPr marL="0" indent="0" algn="just">
              <a:buNone/>
            </a:pPr>
            <a:r>
              <a:rPr lang="tr-TR" dirty="0">
                <a:solidFill>
                  <a:schemeClr val="tx1"/>
                </a:solidFill>
              </a:rPr>
              <a:t>•	Yurt dışından olan alacaklar için karşılık</a:t>
            </a:r>
          </a:p>
          <a:p>
            <a:pPr marL="0" indent="0" algn="just">
              <a:buNone/>
            </a:pPr>
            <a:r>
              <a:rPr lang="tr-TR" dirty="0">
                <a:solidFill>
                  <a:schemeClr val="tx1"/>
                </a:solidFill>
              </a:rPr>
              <a:t>•	İlişkili taraflardan olan alacakların durumu</a:t>
            </a:r>
          </a:p>
          <a:p>
            <a:pPr marL="0" indent="0" algn="just">
              <a:buNone/>
            </a:pPr>
            <a:r>
              <a:rPr lang="tr-TR" dirty="0">
                <a:solidFill>
                  <a:schemeClr val="tx1"/>
                </a:solidFill>
              </a:rPr>
              <a:t>•	İcra takibinden sonra tahsilat için çaba gösterilmesi</a:t>
            </a:r>
          </a:p>
        </p:txBody>
      </p:sp>
      <p:sp>
        <p:nvSpPr>
          <p:cNvPr id="3" name="Başlık 2">
            <a:extLst>
              <a:ext uri="{FF2B5EF4-FFF2-40B4-BE49-F238E27FC236}">
                <a16:creationId xmlns:a16="http://schemas.microsoft.com/office/drawing/2014/main" id="{946FE2AE-AEDC-41F6-E55B-EB7F51DFEE26}"/>
              </a:ext>
            </a:extLst>
          </p:cNvPr>
          <p:cNvSpPr>
            <a:spLocks noGrp="1"/>
          </p:cNvSpPr>
          <p:nvPr>
            <p:ph type="title"/>
          </p:nvPr>
        </p:nvSpPr>
        <p:spPr/>
        <p:txBody>
          <a:bodyPr/>
          <a:lstStyle/>
          <a:p>
            <a:pPr algn="ctr"/>
            <a:r>
              <a:rPr lang="tr-TR" dirty="0"/>
              <a:t>ŞÜPHELİ ALACAKLAR</a:t>
            </a:r>
          </a:p>
        </p:txBody>
      </p:sp>
      <p:sp>
        <p:nvSpPr>
          <p:cNvPr id="4" name="Slayt Numarası Yer Tutucusu 3">
            <a:extLst>
              <a:ext uri="{FF2B5EF4-FFF2-40B4-BE49-F238E27FC236}">
                <a16:creationId xmlns:a16="http://schemas.microsoft.com/office/drawing/2014/main" id="{4673C317-2DB4-C5A7-6690-8CC81AE4B93F}"/>
              </a:ext>
            </a:extLst>
          </p:cNvPr>
          <p:cNvSpPr>
            <a:spLocks noGrp="1"/>
          </p:cNvSpPr>
          <p:nvPr>
            <p:ph type="sldNum" sz="quarter" idx="4"/>
          </p:nvPr>
        </p:nvSpPr>
        <p:spPr/>
        <p:txBody>
          <a:bodyPr/>
          <a:lstStyle/>
          <a:p>
            <a:fld id="{3F229497-3B9E-406A-A216-E5617F008833}" type="slidenum">
              <a:rPr lang="tr-TR" smtClean="0"/>
              <a:pPr/>
              <a:t>13</a:t>
            </a:fld>
            <a:endParaRPr lang="tr-TR" dirty="0"/>
          </a:p>
        </p:txBody>
      </p:sp>
    </p:spTree>
    <p:extLst>
      <p:ext uri="{BB962C8B-B14F-4D97-AF65-F5344CB8AC3E}">
        <p14:creationId xmlns:p14="http://schemas.microsoft.com/office/powerpoint/2010/main" val="39343700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BE3BD870-5B71-2094-3317-168E9F5E23B6}"/>
              </a:ext>
            </a:extLst>
          </p:cNvPr>
          <p:cNvSpPr>
            <a:spLocks noGrp="1"/>
          </p:cNvSpPr>
          <p:nvPr>
            <p:ph idx="1"/>
          </p:nvPr>
        </p:nvSpPr>
        <p:spPr>
          <a:xfrm>
            <a:off x="345440" y="1559605"/>
            <a:ext cx="8155093" cy="3357053"/>
          </a:xfrm>
        </p:spPr>
        <p:txBody>
          <a:bodyPr/>
          <a:lstStyle/>
          <a:p>
            <a:pPr marL="0" indent="0" algn="just">
              <a:buNone/>
            </a:pPr>
            <a:r>
              <a:rPr lang="tr-TR" sz="1800" dirty="0">
                <a:solidFill>
                  <a:schemeClr val="tx1"/>
                </a:solidFill>
              </a:rPr>
              <a:t>•	Teminatların değerlendirilmesi</a:t>
            </a:r>
          </a:p>
          <a:p>
            <a:pPr marL="0" indent="0" algn="just">
              <a:buNone/>
            </a:pPr>
            <a:r>
              <a:rPr lang="tr-TR" sz="1800" dirty="0">
                <a:solidFill>
                  <a:schemeClr val="tx1"/>
                </a:solidFill>
              </a:rPr>
              <a:t>•	Şüpheli hale cari dönemde gelmelidir</a:t>
            </a:r>
          </a:p>
          <a:p>
            <a:pPr marL="0" indent="0" algn="just">
              <a:buNone/>
            </a:pPr>
            <a:r>
              <a:rPr lang="tr-TR" sz="1800" dirty="0">
                <a:solidFill>
                  <a:schemeClr val="tx1"/>
                </a:solidFill>
              </a:rPr>
              <a:t>•	KDV ye karşılık ayrılması. 	(VUK 334 GT-05.05.2004)</a:t>
            </a:r>
          </a:p>
          <a:p>
            <a:pPr marL="0" indent="0" algn="just">
              <a:buNone/>
            </a:pPr>
            <a:r>
              <a:rPr lang="tr-TR" sz="1800" dirty="0">
                <a:solidFill>
                  <a:schemeClr val="tx1"/>
                </a:solidFill>
              </a:rPr>
              <a:t>•	Kamudan olan alacaklar</a:t>
            </a:r>
          </a:p>
          <a:p>
            <a:pPr marL="0" indent="0" algn="just">
              <a:buNone/>
            </a:pPr>
            <a:r>
              <a:rPr lang="tr-TR" sz="1800" dirty="0">
                <a:solidFill>
                  <a:schemeClr val="tx1"/>
                </a:solidFill>
              </a:rPr>
              <a:t>•	Dava ve icra takibine değmeyecek küçük alacaklar (Yapılan protestoya 	veya yazı ile bir defadan fazla istenilmesine rağmen borçlu tarafından 	ödenmemiş bulunan ve 8.900 Türk lirasını aşmayan alacaklar;)</a:t>
            </a:r>
          </a:p>
          <a:p>
            <a:pPr marL="0" indent="0" algn="just">
              <a:buNone/>
            </a:pPr>
            <a:r>
              <a:rPr lang="tr-TR" sz="1800" dirty="0">
                <a:solidFill>
                  <a:schemeClr val="tx1"/>
                </a:solidFill>
              </a:rPr>
              <a:t>•	Önceki yıl KKEG olarak dikkate alınan karşılıklardan tahsil edilenler</a:t>
            </a:r>
          </a:p>
          <a:p>
            <a:pPr marL="0" indent="0" algn="just">
              <a:buNone/>
            </a:pPr>
            <a:r>
              <a:rPr lang="tr-TR" sz="1800" dirty="0">
                <a:solidFill>
                  <a:schemeClr val="tx1"/>
                </a:solidFill>
              </a:rPr>
              <a:t>•	Ayrılan karşılıktan daha fazla tutarda tahsilat yapılması</a:t>
            </a:r>
          </a:p>
        </p:txBody>
      </p:sp>
      <p:sp>
        <p:nvSpPr>
          <p:cNvPr id="3" name="Başlık 2">
            <a:extLst>
              <a:ext uri="{FF2B5EF4-FFF2-40B4-BE49-F238E27FC236}">
                <a16:creationId xmlns:a16="http://schemas.microsoft.com/office/drawing/2014/main" id="{946FE2AE-AEDC-41F6-E55B-EB7F51DFEE26}"/>
              </a:ext>
            </a:extLst>
          </p:cNvPr>
          <p:cNvSpPr>
            <a:spLocks noGrp="1"/>
          </p:cNvSpPr>
          <p:nvPr>
            <p:ph type="title"/>
          </p:nvPr>
        </p:nvSpPr>
        <p:spPr/>
        <p:txBody>
          <a:bodyPr/>
          <a:lstStyle/>
          <a:p>
            <a:pPr algn="ctr"/>
            <a:r>
              <a:rPr lang="tr-TR" dirty="0"/>
              <a:t>ŞÜPHELİ ALACAKLAR</a:t>
            </a:r>
          </a:p>
        </p:txBody>
      </p:sp>
      <p:sp>
        <p:nvSpPr>
          <p:cNvPr id="4" name="Slayt Numarası Yer Tutucusu 3">
            <a:extLst>
              <a:ext uri="{FF2B5EF4-FFF2-40B4-BE49-F238E27FC236}">
                <a16:creationId xmlns:a16="http://schemas.microsoft.com/office/drawing/2014/main" id="{4673C317-2DB4-C5A7-6690-8CC81AE4B93F}"/>
              </a:ext>
            </a:extLst>
          </p:cNvPr>
          <p:cNvSpPr>
            <a:spLocks noGrp="1"/>
          </p:cNvSpPr>
          <p:nvPr>
            <p:ph type="sldNum" sz="quarter" idx="4"/>
          </p:nvPr>
        </p:nvSpPr>
        <p:spPr/>
        <p:txBody>
          <a:bodyPr/>
          <a:lstStyle/>
          <a:p>
            <a:fld id="{3F229497-3B9E-406A-A216-E5617F008833}" type="slidenum">
              <a:rPr lang="tr-TR" smtClean="0"/>
              <a:pPr/>
              <a:t>14</a:t>
            </a:fld>
            <a:endParaRPr lang="tr-TR" dirty="0"/>
          </a:p>
        </p:txBody>
      </p:sp>
    </p:spTree>
    <p:extLst>
      <p:ext uri="{BB962C8B-B14F-4D97-AF65-F5344CB8AC3E}">
        <p14:creationId xmlns:p14="http://schemas.microsoft.com/office/powerpoint/2010/main" val="36481005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BE3BD870-5B71-2094-3317-168E9F5E23B6}"/>
              </a:ext>
            </a:extLst>
          </p:cNvPr>
          <p:cNvSpPr>
            <a:spLocks noGrp="1"/>
          </p:cNvSpPr>
          <p:nvPr>
            <p:ph idx="1"/>
          </p:nvPr>
        </p:nvSpPr>
        <p:spPr>
          <a:xfrm>
            <a:off x="345440" y="1440030"/>
            <a:ext cx="8155093" cy="3357053"/>
          </a:xfrm>
        </p:spPr>
        <p:txBody>
          <a:bodyPr/>
          <a:lstStyle/>
          <a:p>
            <a:pPr marL="0" indent="0" algn="just">
              <a:buNone/>
            </a:pPr>
            <a:r>
              <a:rPr lang="tr-TR" sz="1800" dirty="0" err="1">
                <a:solidFill>
                  <a:schemeClr val="tx1"/>
                </a:solidFill>
              </a:rPr>
              <a:t>Kazai</a:t>
            </a:r>
            <a:r>
              <a:rPr lang="tr-TR" sz="1800" dirty="0">
                <a:solidFill>
                  <a:schemeClr val="tx1"/>
                </a:solidFill>
              </a:rPr>
              <a:t> bir hükme veya kanaat verici bir vesikaya göre tahsiline artık imkan kalmayan alacaklar, değersiz alacaktır. Değersiz alacaklar, bu mahiyete girdikleri tarihte tasarruf değerlerini kaybederler ve mukayyet kıymetleriyle zarara geçirilerek yok edilirler.</a:t>
            </a:r>
          </a:p>
          <a:p>
            <a:pPr marL="0" indent="0" algn="just">
              <a:buNone/>
            </a:pPr>
            <a:r>
              <a:rPr lang="tr-TR" sz="1800" dirty="0">
                <a:solidFill>
                  <a:schemeClr val="tx1"/>
                </a:solidFill>
              </a:rPr>
              <a:t>•Değersiz alacaklarda KDV düzeltmesi (KDV Madde 29- KDV 23 </a:t>
            </a:r>
            <a:r>
              <a:rPr lang="tr-TR" sz="1800" dirty="0" err="1">
                <a:solidFill>
                  <a:schemeClr val="tx1"/>
                </a:solidFill>
              </a:rPr>
              <a:t>nolu</a:t>
            </a:r>
            <a:r>
              <a:rPr lang="tr-TR" sz="1800" dirty="0">
                <a:solidFill>
                  <a:schemeClr val="tx1"/>
                </a:solidFill>
              </a:rPr>
              <a:t> tebliğ)</a:t>
            </a:r>
          </a:p>
          <a:p>
            <a:pPr marL="0" indent="0" algn="just">
              <a:buNone/>
            </a:pPr>
            <a:r>
              <a:rPr lang="tr-TR" sz="1200" dirty="0">
                <a:solidFill>
                  <a:schemeClr val="tx1"/>
                </a:solidFill>
              </a:rPr>
              <a:t>	Değersiz hale gelen alacaklara ilişkin hesaplanan ve beyan edilen KDV’nin indirim konusu yapılmasının mümkündür.</a:t>
            </a:r>
          </a:p>
          <a:p>
            <a:pPr marL="0" indent="0" algn="just">
              <a:buNone/>
            </a:pPr>
            <a:r>
              <a:rPr lang="tr-TR" sz="1200" dirty="0">
                <a:solidFill>
                  <a:schemeClr val="tx1"/>
                </a:solidFill>
              </a:rPr>
              <a:t>	KDV’nin bu indirim konusu yapılabilmesi için gelir veya kurumlar vergisi matrahının tespitinde gelir olarak dikkate alınması gereklidir.</a:t>
            </a:r>
          </a:p>
          <a:p>
            <a:pPr marL="0" indent="0" algn="just">
              <a:buNone/>
            </a:pPr>
            <a:r>
              <a:rPr lang="tr-TR" sz="1200" dirty="0">
                <a:solidFill>
                  <a:schemeClr val="tx1"/>
                </a:solidFill>
              </a:rPr>
              <a:t>	Söz konusu KDV tutarı, alacağın zarar yazıldığı tarihi kapsayan vergilendirme dönemi 1 No.lu KDV Beyannamesinin “İndirimler” kulakçığında “İndirimler” tablosunda 111 kod numaralı “Değersiz Hale Gelen Alacaklara İlişkin İndirilecek KDV” satırı aracılığıyla indirim konusu yapılacağı ve değersiz hale gelen alacağa ilişkin borçlu mükellef bilgilerini içeren beyanname eki formun doldurulması gerekir.</a:t>
            </a:r>
          </a:p>
          <a:p>
            <a:pPr marL="0" indent="0" algn="just">
              <a:buNone/>
            </a:pPr>
            <a:r>
              <a:rPr lang="tr-TR" sz="1200" dirty="0">
                <a:solidFill>
                  <a:schemeClr val="tx1"/>
                </a:solidFill>
              </a:rPr>
              <a:t>Alıcı tarafından da indirim hesaplarından çıkarılması gerekmektedir.</a:t>
            </a:r>
            <a:endParaRPr lang="tr-TR" sz="1800" dirty="0">
              <a:solidFill>
                <a:schemeClr val="tx1"/>
              </a:solidFill>
            </a:endParaRPr>
          </a:p>
        </p:txBody>
      </p:sp>
      <p:sp>
        <p:nvSpPr>
          <p:cNvPr id="3" name="Başlık 2">
            <a:extLst>
              <a:ext uri="{FF2B5EF4-FFF2-40B4-BE49-F238E27FC236}">
                <a16:creationId xmlns:a16="http://schemas.microsoft.com/office/drawing/2014/main" id="{946FE2AE-AEDC-41F6-E55B-EB7F51DFEE26}"/>
              </a:ext>
            </a:extLst>
          </p:cNvPr>
          <p:cNvSpPr>
            <a:spLocks noGrp="1"/>
          </p:cNvSpPr>
          <p:nvPr>
            <p:ph type="title"/>
          </p:nvPr>
        </p:nvSpPr>
        <p:spPr/>
        <p:txBody>
          <a:bodyPr/>
          <a:lstStyle/>
          <a:p>
            <a:pPr algn="ctr"/>
            <a:r>
              <a:rPr lang="tr-TR" dirty="0"/>
              <a:t>DEĞERSİZ ALACAKLAR (VUK Madde 322)</a:t>
            </a:r>
          </a:p>
        </p:txBody>
      </p:sp>
      <p:sp>
        <p:nvSpPr>
          <p:cNvPr id="4" name="Slayt Numarası Yer Tutucusu 3">
            <a:extLst>
              <a:ext uri="{FF2B5EF4-FFF2-40B4-BE49-F238E27FC236}">
                <a16:creationId xmlns:a16="http://schemas.microsoft.com/office/drawing/2014/main" id="{4673C317-2DB4-C5A7-6690-8CC81AE4B93F}"/>
              </a:ext>
            </a:extLst>
          </p:cNvPr>
          <p:cNvSpPr>
            <a:spLocks noGrp="1"/>
          </p:cNvSpPr>
          <p:nvPr>
            <p:ph type="sldNum" sz="quarter" idx="4"/>
          </p:nvPr>
        </p:nvSpPr>
        <p:spPr/>
        <p:txBody>
          <a:bodyPr/>
          <a:lstStyle/>
          <a:p>
            <a:fld id="{3F229497-3B9E-406A-A216-E5617F008833}" type="slidenum">
              <a:rPr lang="tr-TR" smtClean="0"/>
              <a:pPr/>
              <a:t>15</a:t>
            </a:fld>
            <a:endParaRPr lang="tr-TR" dirty="0"/>
          </a:p>
        </p:txBody>
      </p:sp>
    </p:spTree>
    <p:extLst>
      <p:ext uri="{BB962C8B-B14F-4D97-AF65-F5344CB8AC3E}">
        <p14:creationId xmlns:p14="http://schemas.microsoft.com/office/powerpoint/2010/main" val="12099593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BE3BD870-5B71-2094-3317-168E9F5E23B6}"/>
              </a:ext>
            </a:extLst>
          </p:cNvPr>
          <p:cNvSpPr>
            <a:spLocks noGrp="1"/>
          </p:cNvSpPr>
          <p:nvPr>
            <p:ph idx="1"/>
          </p:nvPr>
        </p:nvSpPr>
        <p:spPr>
          <a:xfrm>
            <a:off x="345440" y="1440030"/>
            <a:ext cx="8155093" cy="3357053"/>
          </a:xfrm>
        </p:spPr>
        <p:txBody>
          <a:bodyPr/>
          <a:lstStyle/>
          <a:p>
            <a:pPr marL="0" indent="0" algn="just">
              <a:buNone/>
            </a:pPr>
            <a:r>
              <a:rPr lang="tr-TR" sz="1800" dirty="0">
                <a:solidFill>
                  <a:schemeClr val="tx1"/>
                </a:solidFill>
              </a:rPr>
              <a:t>	Konkordato veya sulh yoluyla alınmasından vazgeçilen alacaklar, borçlunun defterlerinde özel bir karşılık hesabına alınır. Bu hesabın muhteviyatı alacaktan vazgeçildiği yılın sonundan başlayarak üç yıl içinde zararla itfa edilmediği takdirde kar hesabına </a:t>
            </a:r>
            <a:r>
              <a:rPr lang="tr-TR" sz="1800" dirty="0" err="1">
                <a:solidFill>
                  <a:schemeClr val="tx1"/>
                </a:solidFill>
              </a:rPr>
              <a:t>naklolunur</a:t>
            </a:r>
            <a:r>
              <a:rPr lang="tr-TR" sz="1800" dirty="0">
                <a:solidFill>
                  <a:schemeClr val="tx1"/>
                </a:solidFill>
              </a:rPr>
              <a:t>.</a:t>
            </a:r>
          </a:p>
        </p:txBody>
      </p:sp>
      <p:sp>
        <p:nvSpPr>
          <p:cNvPr id="3" name="Başlık 2">
            <a:extLst>
              <a:ext uri="{FF2B5EF4-FFF2-40B4-BE49-F238E27FC236}">
                <a16:creationId xmlns:a16="http://schemas.microsoft.com/office/drawing/2014/main" id="{946FE2AE-AEDC-41F6-E55B-EB7F51DFEE26}"/>
              </a:ext>
            </a:extLst>
          </p:cNvPr>
          <p:cNvSpPr>
            <a:spLocks noGrp="1"/>
          </p:cNvSpPr>
          <p:nvPr>
            <p:ph type="title"/>
          </p:nvPr>
        </p:nvSpPr>
        <p:spPr/>
        <p:txBody>
          <a:bodyPr/>
          <a:lstStyle/>
          <a:p>
            <a:pPr algn="ctr"/>
            <a:r>
              <a:rPr lang="tr-TR" dirty="0"/>
              <a:t>VAZGEÇİLEN ALACAKLAR (VUK Madde 324)</a:t>
            </a:r>
          </a:p>
        </p:txBody>
      </p:sp>
      <p:sp>
        <p:nvSpPr>
          <p:cNvPr id="4" name="Slayt Numarası Yer Tutucusu 3">
            <a:extLst>
              <a:ext uri="{FF2B5EF4-FFF2-40B4-BE49-F238E27FC236}">
                <a16:creationId xmlns:a16="http://schemas.microsoft.com/office/drawing/2014/main" id="{4673C317-2DB4-C5A7-6690-8CC81AE4B93F}"/>
              </a:ext>
            </a:extLst>
          </p:cNvPr>
          <p:cNvSpPr>
            <a:spLocks noGrp="1"/>
          </p:cNvSpPr>
          <p:nvPr>
            <p:ph type="sldNum" sz="quarter" idx="4"/>
          </p:nvPr>
        </p:nvSpPr>
        <p:spPr/>
        <p:txBody>
          <a:bodyPr/>
          <a:lstStyle/>
          <a:p>
            <a:fld id="{3F229497-3B9E-406A-A216-E5617F008833}" type="slidenum">
              <a:rPr lang="tr-TR" smtClean="0"/>
              <a:pPr/>
              <a:t>16</a:t>
            </a:fld>
            <a:endParaRPr lang="tr-TR" dirty="0"/>
          </a:p>
        </p:txBody>
      </p:sp>
    </p:spTree>
    <p:extLst>
      <p:ext uri="{BB962C8B-B14F-4D97-AF65-F5344CB8AC3E}">
        <p14:creationId xmlns:p14="http://schemas.microsoft.com/office/powerpoint/2010/main" val="4839055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BE3BD870-5B71-2094-3317-168E9F5E23B6}"/>
              </a:ext>
            </a:extLst>
          </p:cNvPr>
          <p:cNvSpPr>
            <a:spLocks noGrp="1"/>
          </p:cNvSpPr>
          <p:nvPr>
            <p:ph idx="1"/>
          </p:nvPr>
        </p:nvSpPr>
        <p:spPr>
          <a:xfrm>
            <a:off x="345440" y="1559605"/>
            <a:ext cx="8155093" cy="3357053"/>
          </a:xfrm>
        </p:spPr>
        <p:txBody>
          <a:bodyPr/>
          <a:lstStyle/>
          <a:p>
            <a:pPr marL="0" indent="0" algn="just">
              <a:buNone/>
            </a:pPr>
            <a:r>
              <a:rPr lang="tr-TR" sz="2400" dirty="0">
                <a:solidFill>
                  <a:schemeClr val="tx1"/>
                </a:solidFill>
              </a:rPr>
              <a:t>Sene sonunda hesaplanan primlerin belgeye bağlanması izleyen yıla sarkabilmektedir. Bu durumda, yasal açıdan açık bir düzenleme bulunmamakla birlikte, gelmeyen/düzenlemeyen faturalar için gelir/gider tahakkuku yapılabilir. Ancak faturaları temin etmek en doğru yöntemdir.</a:t>
            </a:r>
          </a:p>
        </p:txBody>
      </p:sp>
      <p:sp>
        <p:nvSpPr>
          <p:cNvPr id="3" name="Başlık 2">
            <a:extLst>
              <a:ext uri="{FF2B5EF4-FFF2-40B4-BE49-F238E27FC236}">
                <a16:creationId xmlns:a16="http://schemas.microsoft.com/office/drawing/2014/main" id="{946FE2AE-AEDC-41F6-E55B-EB7F51DFEE26}"/>
              </a:ext>
            </a:extLst>
          </p:cNvPr>
          <p:cNvSpPr>
            <a:spLocks noGrp="1"/>
          </p:cNvSpPr>
          <p:nvPr>
            <p:ph type="title"/>
          </p:nvPr>
        </p:nvSpPr>
        <p:spPr/>
        <p:txBody>
          <a:bodyPr/>
          <a:lstStyle/>
          <a:p>
            <a:pPr algn="ctr"/>
            <a:r>
              <a:rPr lang="tr-TR" dirty="0"/>
              <a:t>CİRO PRİMLERİ</a:t>
            </a:r>
          </a:p>
        </p:txBody>
      </p:sp>
      <p:sp>
        <p:nvSpPr>
          <p:cNvPr id="4" name="Slayt Numarası Yer Tutucusu 3">
            <a:extLst>
              <a:ext uri="{FF2B5EF4-FFF2-40B4-BE49-F238E27FC236}">
                <a16:creationId xmlns:a16="http://schemas.microsoft.com/office/drawing/2014/main" id="{4673C317-2DB4-C5A7-6690-8CC81AE4B93F}"/>
              </a:ext>
            </a:extLst>
          </p:cNvPr>
          <p:cNvSpPr>
            <a:spLocks noGrp="1"/>
          </p:cNvSpPr>
          <p:nvPr>
            <p:ph type="sldNum" sz="quarter" idx="4"/>
          </p:nvPr>
        </p:nvSpPr>
        <p:spPr/>
        <p:txBody>
          <a:bodyPr/>
          <a:lstStyle/>
          <a:p>
            <a:fld id="{3F229497-3B9E-406A-A216-E5617F008833}" type="slidenum">
              <a:rPr lang="tr-TR" smtClean="0"/>
              <a:pPr/>
              <a:t>17</a:t>
            </a:fld>
            <a:endParaRPr lang="tr-TR" dirty="0"/>
          </a:p>
        </p:txBody>
      </p:sp>
    </p:spTree>
    <p:extLst>
      <p:ext uri="{BB962C8B-B14F-4D97-AF65-F5344CB8AC3E}">
        <p14:creationId xmlns:p14="http://schemas.microsoft.com/office/powerpoint/2010/main" val="799269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BE3BD870-5B71-2094-3317-168E9F5E23B6}"/>
              </a:ext>
            </a:extLst>
          </p:cNvPr>
          <p:cNvSpPr>
            <a:spLocks noGrp="1"/>
          </p:cNvSpPr>
          <p:nvPr>
            <p:ph idx="1"/>
          </p:nvPr>
        </p:nvSpPr>
        <p:spPr>
          <a:xfrm>
            <a:off x="345440" y="1559606"/>
            <a:ext cx="8155093" cy="2133164"/>
          </a:xfrm>
        </p:spPr>
        <p:txBody>
          <a:bodyPr/>
          <a:lstStyle/>
          <a:p>
            <a:pPr marL="0" indent="0" algn="just">
              <a:buNone/>
            </a:pPr>
            <a:r>
              <a:rPr lang="tr-TR" dirty="0">
                <a:solidFill>
                  <a:schemeClr val="tx1"/>
                </a:solidFill>
              </a:rPr>
              <a:t>Tahakkuk etmiş olsa da ödenmemiş kıdem tazminatının gider yazılması mümkün değildir. Bu nedenle, iş akdinin fesih sözleşmesi ile sona erdirilmesi veya mahkeme kararı dolayısıyla mükellef tarafından ödenecek kıdem ve ihbar tazminatı giderlerinin ödemenin yapıldığı dönemde kurum kazancının tespitinde indirim konusu yapılması mümkün bulunmaktadır.</a:t>
            </a:r>
          </a:p>
          <a:p>
            <a:pPr marL="0" indent="0" algn="just">
              <a:buNone/>
            </a:pPr>
            <a:endParaRPr lang="tr-TR" dirty="0">
              <a:solidFill>
                <a:schemeClr val="tx1"/>
              </a:solidFill>
            </a:endParaRPr>
          </a:p>
        </p:txBody>
      </p:sp>
      <p:sp>
        <p:nvSpPr>
          <p:cNvPr id="3" name="Başlık 2">
            <a:extLst>
              <a:ext uri="{FF2B5EF4-FFF2-40B4-BE49-F238E27FC236}">
                <a16:creationId xmlns:a16="http://schemas.microsoft.com/office/drawing/2014/main" id="{946FE2AE-AEDC-41F6-E55B-EB7F51DFEE26}"/>
              </a:ext>
            </a:extLst>
          </p:cNvPr>
          <p:cNvSpPr>
            <a:spLocks noGrp="1"/>
          </p:cNvSpPr>
          <p:nvPr>
            <p:ph type="title"/>
          </p:nvPr>
        </p:nvSpPr>
        <p:spPr/>
        <p:txBody>
          <a:bodyPr/>
          <a:lstStyle/>
          <a:p>
            <a:pPr algn="ctr"/>
            <a:r>
              <a:rPr lang="tr-TR" dirty="0"/>
              <a:t>KIDEM TAZMİNATLARINDAN ÖDENMEYENLER</a:t>
            </a:r>
          </a:p>
        </p:txBody>
      </p:sp>
      <p:sp>
        <p:nvSpPr>
          <p:cNvPr id="4" name="Slayt Numarası Yer Tutucusu 3">
            <a:extLst>
              <a:ext uri="{FF2B5EF4-FFF2-40B4-BE49-F238E27FC236}">
                <a16:creationId xmlns:a16="http://schemas.microsoft.com/office/drawing/2014/main" id="{4673C317-2DB4-C5A7-6690-8CC81AE4B93F}"/>
              </a:ext>
            </a:extLst>
          </p:cNvPr>
          <p:cNvSpPr>
            <a:spLocks noGrp="1"/>
          </p:cNvSpPr>
          <p:nvPr>
            <p:ph type="sldNum" sz="quarter" idx="4"/>
          </p:nvPr>
        </p:nvSpPr>
        <p:spPr/>
        <p:txBody>
          <a:bodyPr/>
          <a:lstStyle/>
          <a:p>
            <a:fld id="{3F229497-3B9E-406A-A216-E5617F008833}" type="slidenum">
              <a:rPr lang="tr-TR" smtClean="0"/>
              <a:pPr/>
              <a:t>18</a:t>
            </a:fld>
            <a:endParaRPr lang="tr-TR" dirty="0"/>
          </a:p>
        </p:txBody>
      </p:sp>
      <p:sp>
        <p:nvSpPr>
          <p:cNvPr id="5" name="Metin kutusu 4">
            <a:extLst>
              <a:ext uri="{FF2B5EF4-FFF2-40B4-BE49-F238E27FC236}">
                <a16:creationId xmlns:a16="http://schemas.microsoft.com/office/drawing/2014/main" id="{8987C219-566C-9929-F57C-FC4D8220A8EF}"/>
              </a:ext>
            </a:extLst>
          </p:cNvPr>
          <p:cNvSpPr txBox="1"/>
          <p:nvPr/>
        </p:nvSpPr>
        <p:spPr>
          <a:xfrm>
            <a:off x="5879514" y="3490262"/>
            <a:ext cx="2919046" cy="707886"/>
          </a:xfrm>
          <a:prstGeom prst="rect">
            <a:avLst/>
          </a:prstGeom>
          <a:noFill/>
        </p:spPr>
        <p:txBody>
          <a:bodyPr wrap="square" rtlCol="0">
            <a:spAutoFit/>
          </a:bodyPr>
          <a:lstStyle/>
          <a:p>
            <a:pPr marL="0" indent="0" algn="just">
              <a:buNone/>
            </a:pPr>
            <a:r>
              <a:rPr lang="tr-TR" sz="4000" b="1" dirty="0">
                <a:solidFill>
                  <a:srgbClr val="FF0000"/>
                </a:solidFill>
              </a:rPr>
              <a:t>KKEG mi?</a:t>
            </a:r>
          </a:p>
        </p:txBody>
      </p:sp>
      <p:sp>
        <p:nvSpPr>
          <p:cNvPr id="6" name="Metin kutusu 5">
            <a:extLst>
              <a:ext uri="{FF2B5EF4-FFF2-40B4-BE49-F238E27FC236}">
                <a16:creationId xmlns:a16="http://schemas.microsoft.com/office/drawing/2014/main" id="{7D6D9F77-1150-A030-B20A-AE3D62865240}"/>
              </a:ext>
            </a:extLst>
          </p:cNvPr>
          <p:cNvSpPr txBox="1"/>
          <p:nvPr/>
        </p:nvSpPr>
        <p:spPr>
          <a:xfrm>
            <a:off x="261708" y="3458246"/>
            <a:ext cx="3853091" cy="707886"/>
          </a:xfrm>
          <a:prstGeom prst="rect">
            <a:avLst/>
          </a:prstGeom>
          <a:noFill/>
        </p:spPr>
        <p:txBody>
          <a:bodyPr wrap="square" rtlCol="0">
            <a:spAutoFit/>
          </a:bodyPr>
          <a:lstStyle/>
          <a:p>
            <a:r>
              <a:rPr lang="tr-TR" sz="4000" b="1" dirty="0">
                <a:solidFill>
                  <a:srgbClr val="FF0000"/>
                </a:solidFill>
              </a:rPr>
              <a:t>180 hesap mı?</a:t>
            </a:r>
          </a:p>
        </p:txBody>
      </p:sp>
    </p:spTree>
    <p:extLst>
      <p:ext uri="{BB962C8B-B14F-4D97-AF65-F5344CB8AC3E}">
        <p14:creationId xmlns:p14="http://schemas.microsoft.com/office/powerpoint/2010/main" val="948457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BE3BD870-5B71-2094-3317-168E9F5E23B6}"/>
              </a:ext>
            </a:extLst>
          </p:cNvPr>
          <p:cNvSpPr>
            <a:spLocks noGrp="1"/>
          </p:cNvSpPr>
          <p:nvPr>
            <p:ph idx="1"/>
          </p:nvPr>
        </p:nvSpPr>
        <p:spPr>
          <a:xfrm>
            <a:off x="382693" y="1454098"/>
            <a:ext cx="8155093" cy="3357053"/>
          </a:xfrm>
        </p:spPr>
        <p:txBody>
          <a:bodyPr/>
          <a:lstStyle/>
          <a:p>
            <a:pPr marL="0" indent="0" algn="just">
              <a:buNone/>
            </a:pPr>
            <a:r>
              <a:rPr lang="tr-TR" sz="1800" dirty="0">
                <a:solidFill>
                  <a:schemeClr val="tx1"/>
                </a:solidFill>
              </a:rPr>
              <a:t>Amortismana tabi iktisadi kıymet nedir? </a:t>
            </a:r>
          </a:p>
          <a:p>
            <a:pPr marL="0" indent="0" algn="just">
              <a:buNone/>
            </a:pPr>
            <a:r>
              <a:rPr lang="tr-TR" sz="1800" dirty="0">
                <a:solidFill>
                  <a:schemeClr val="tx1"/>
                </a:solidFill>
              </a:rPr>
              <a:t>	-Aşınma, yıpranma eskime (Tablolar)</a:t>
            </a:r>
          </a:p>
          <a:p>
            <a:pPr marL="0" indent="0" algn="just">
              <a:buNone/>
            </a:pPr>
            <a:r>
              <a:rPr lang="tr-TR" sz="1800" dirty="0">
                <a:solidFill>
                  <a:schemeClr val="tx1"/>
                </a:solidFill>
              </a:rPr>
              <a:t>	-Bir yıldan fazla kullanım.</a:t>
            </a:r>
          </a:p>
          <a:p>
            <a:pPr marL="0" indent="0" algn="just">
              <a:buNone/>
            </a:pPr>
            <a:r>
              <a:rPr lang="tr-TR" sz="1800" dirty="0">
                <a:solidFill>
                  <a:schemeClr val="tx1"/>
                </a:solidFill>
              </a:rPr>
              <a:t>•	Maddi duran varlıkların fiziksel olarak işletmede mevcut olup olmadığı araştırılmalıdır.</a:t>
            </a:r>
          </a:p>
          <a:p>
            <a:pPr marL="0" indent="0" algn="just">
              <a:buNone/>
            </a:pPr>
            <a:r>
              <a:rPr lang="tr-TR" sz="1800" dirty="0">
                <a:solidFill>
                  <a:schemeClr val="tx1"/>
                </a:solidFill>
              </a:rPr>
              <a:t>•	Amortisman tablosunun temini (Mizan İle Uyum)</a:t>
            </a:r>
          </a:p>
          <a:p>
            <a:pPr marL="0" indent="0" algn="just">
              <a:buNone/>
            </a:pPr>
            <a:r>
              <a:rPr lang="tr-TR" sz="1800" dirty="0">
                <a:solidFill>
                  <a:schemeClr val="tx1"/>
                </a:solidFill>
              </a:rPr>
              <a:t>•	Amortisman oranlarının kontrolü (VUK Madde 313 vd., 333 Sıra </a:t>
            </a:r>
            <a:r>
              <a:rPr lang="tr-TR" sz="1800" dirty="0" err="1">
                <a:solidFill>
                  <a:schemeClr val="tx1"/>
                </a:solidFill>
              </a:rPr>
              <a:t>Nolu</a:t>
            </a:r>
            <a:r>
              <a:rPr lang="tr-TR" sz="1800" dirty="0">
                <a:solidFill>
                  <a:schemeClr val="tx1"/>
                </a:solidFill>
              </a:rPr>
              <a:t> VUK Tebliği)</a:t>
            </a:r>
          </a:p>
          <a:p>
            <a:pPr marL="0" indent="0" algn="just">
              <a:buNone/>
            </a:pPr>
            <a:r>
              <a:rPr lang="tr-TR" sz="1800" dirty="0">
                <a:solidFill>
                  <a:schemeClr val="tx1"/>
                </a:solidFill>
              </a:rPr>
              <a:t>•	Günlük amortisman ayrılması (VUK Md. 320)</a:t>
            </a:r>
          </a:p>
          <a:p>
            <a:pPr marL="0" indent="0" algn="just">
              <a:buNone/>
            </a:pPr>
            <a:r>
              <a:rPr lang="tr-TR" sz="1800" dirty="0">
                <a:solidFill>
                  <a:schemeClr val="tx1"/>
                </a:solidFill>
              </a:rPr>
              <a:t>•	İdarenin belirlediği süreden daha uzun amortisman ayrılması (VUK Md. 320) (İki katından ve 50 yıldan fazla olamaz)</a:t>
            </a:r>
          </a:p>
          <a:p>
            <a:pPr marL="0" indent="0" algn="just">
              <a:buNone/>
            </a:pPr>
            <a:endParaRPr lang="tr-TR" sz="1800" dirty="0">
              <a:solidFill>
                <a:schemeClr val="tx1"/>
              </a:solidFill>
            </a:endParaRPr>
          </a:p>
        </p:txBody>
      </p:sp>
      <p:sp>
        <p:nvSpPr>
          <p:cNvPr id="3" name="Başlık 2">
            <a:extLst>
              <a:ext uri="{FF2B5EF4-FFF2-40B4-BE49-F238E27FC236}">
                <a16:creationId xmlns:a16="http://schemas.microsoft.com/office/drawing/2014/main" id="{946FE2AE-AEDC-41F6-E55B-EB7F51DFEE26}"/>
              </a:ext>
            </a:extLst>
          </p:cNvPr>
          <p:cNvSpPr>
            <a:spLocks noGrp="1"/>
          </p:cNvSpPr>
          <p:nvPr>
            <p:ph type="title"/>
          </p:nvPr>
        </p:nvSpPr>
        <p:spPr/>
        <p:txBody>
          <a:bodyPr/>
          <a:lstStyle/>
          <a:p>
            <a:pPr algn="ctr"/>
            <a:r>
              <a:rPr lang="tr-TR" dirty="0"/>
              <a:t>AMORTİSMANA TABİ İKTİSADİ KIYMETLER</a:t>
            </a:r>
          </a:p>
        </p:txBody>
      </p:sp>
      <p:sp>
        <p:nvSpPr>
          <p:cNvPr id="4" name="Slayt Numarası Yer Tutucusu 3">
            <a:extLst>
              <a:ext uri="{FF2B5EF4-FFF2-40B4-BE49-F238E27FC236}">
                <a16:creationId xmlns:a16="http://schemas.microsoft.com/office/drawing/2014/main" id="{4673C317-2DB4-C5A7-6690-8CC81AE4B93F}"/>
              </a:ext>
            </a:extLst>
          </p:cNvPr>
          <p:cNvSpPr>
            <a:spLocks noGrp="1"/>
          </p:cNvSpPr>
          <p:nvPr>
            <p:ph type="sldNum" sz="quarter" idx="4"/>
          </p:nvPr>
        </p:nvSpPr>
        <p:spPr/>
        <p:txBody>
          <a:bodyPr/>
          <a:lstStyle/>
          <a:p>
            <a:fld id="{3F229497-3B9E-406A-A216-E5617F008833}" type="slidenum">
              <a:rPr lang="tr-TR" smtClean="0"/>
              <a:pPr/>
              <a:t>19</a:t>
            </a:fld>
            <a:endParaRPr lang="tr-TR" dirty="0"/>
          </a:p>
        </p:txBody>
      </p:sp>
    </p:spTree>
    <p:extLst>
      <p:ext uri="{BB962C8B-B14F-4D97-AF65-F5344CB8AC3E}">
        <p14:creationId xmlns:p14="http://schemas.microsoft.com/office/powerpoint/2010/main" val="12493255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BE3BD870-5B71-2094-3317-168E9F5E23B6}"/>
              </a:ext>
            </a:extLst>
          </p:cNvPr>
          <p:cNvSpPr>
            <a:spLocks noGrp="1"/>
          </p:cNvSpPr>
          <p:nvPr>
            <p:ph idx="1"/>
          </p:nvPr>
        </p:nvSpPr>
        <p:spPr>
          <a:xfrm>
            <a:off x="345440" y="1559605"/>
            <a:ext cx="8155093" cy="3406290"/>
          </a:xfrm>
        </p:spPr>
        <p:txBody>
          <a:bodyPr/>
          <a:lstStyle/>
          <a:p>
            <a:pPr marL="0" indent="0" algn="ctr">
              <a:buNone/>
            </a:pPr>
            <a:endParaRPr lang="tr-TR" sz="2400" b="1" dirty="0">
              <a:solidFill>
                <a:srgbClr val="FF0000"/>
              </a:solidFill>
            </a:endParaRPr>
          </a:p>
          <a:p>
            <a:pPr marL="0" indent="0" algn="ctr">
              <a:buNone/>
            </a:pPr>
            <a:r>
              <a:rPr lang="tr-TR" sz="2400" b="1" dirty="0">
                <a:solidFill>
                  <a:srgbClr val="FF0000"/>
                </a:solidFill>
              </a:rPr>
              <a:t>Dönem sonu Mizanı ve kayıtların ele alınıp hazırlıkların başlanması</a:t>
            </a:r>
          </a:p>
        </p:txBody>
      </p:sp>
      <p:sp>
        <p:nvSpPr>
          <p:cNvPr id="3" name="Başlık 2">
            <a:extLst>
              <a:ext uri="{FF2B5EF4-FFF2-40B4-BE49-F238E27FC236}">
                <a16:creationId xmlns:a16="http://schemas.microsoft.com/office/drawing/2014/main" id="{946FE2AE-AEDC-41F6-E55B-EB7F51DFEE26}"/>
              </a:ext>
            </a:extLst>
          </p:cNvPr>
          <p:cNvSpPr>
            <a:spLocks noGrp="1"/>
          </p:cNvSpPr>
          <p:nvPr>
            <p:ph type="title"/>
          </p:nvPr>
        </p:nvSpPr>
        <p:spPr/>
        <p:txBody>
          <a:bodyPr/>
          <a:lstStyle/>
          <a:p>
            <a:pPr algn="ctr"/>
            <a:r>
              <a:rPr lang="tr-TR" sz="2000" dirty="0"/>
              <a:t>MİZAN VE HAZIRLIK</a:t>
            </a:r>
          </a:p>
        </p:txBody>
      </p:sp>
      <p:sp>
        <p:nvSpPr>
          <p:cNvPr id="4" name="Slayt Numarası Yer Tutucusu 3">
            <a:extLst>
              <a:ext uri="{FF2B5EF4-FFF2-40B4-BE49-F238E27FC236}">
                <a16:creationId xmlns:a16="http://schemas.microsoft.com/office/drawing/2014/main" id="{4673C317-2DB4-C5A7-6690-8CC81AE4B93F}"/>
              </a:ext>
            </a:extLst>
          </p:cNvPr>
          <p:cNvSpPr>
            <a:spLocks noGrp="1"/>
          </p:cNvSpPr>
          <p:nvPr>
            <p:ph type="sldNum" sz="quarter" idx="4"/>
          </p:nvPr>
        </p:nvSpPr>
        <p:spPr/>
        <p:txBody>
          <a:bodyPr/>
          <a:lstStyle/>
          <a:p>
            <a:fld id="{3F229497-3B9E-406A-A216-E5617F008833}" type="slidenum">
              <a:rPr lang="tr-TR" smtClean="0"/>
              <a:pPr/>
              <a:t>2</a:t>
            </a:fld>
            <a:endParaRPr lang="tr-TR" dirty="0"/>
          </a:p>
        </p:txBody>
      </p:sp>
    </p:spTree>
    <p:extLst>
      <p:ext uri="{BB962C8B-B14F-4D97-AF65-F5344CB8AC3E}">
        <p14:creationId xmlns:p14="http://schemas.microsoft.com/office/powerpoint/2010/main" val="37435180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BE3BD870-5B71-2094-3317-168E9F5E23B6}"/>
              </a:ext>
            </a:extLst>
          </p:cNvPr>
          <p:cNvSpPr>
            <a:spLocks noGrp="1"/>
          </p:cNvSpPr>
          <p:nvPr>
            <p:ph idx="1"/>
          </p:nvPr>
        </p:nvSpPr>
        <p:spPr>
          <a:xfrm>
            <a:off x="261709" y="1559605"/>
            <a:ext cx="8155093" cy="3357053"/>
          </a:xfrm>
        </p:spPr>
        <p:txBody>
          <a:bodyPr/>
          <a:lstStyle/>
          <a:p>
            <a:pPr marL="0" indent="0" algn="just">
              <a:buNone/>
            </a:pPr>
            <a:r>
              <a:rPr lang="tr-TR" dirty="0">
                <a:solidFill>
                  <a:schemeClr val="tx1"/>
                </a:solidFill>
              </a:rPr>
              <a:t>Amortisman ayrılmayan dönemlerin durumu</a:t>
            </a:r>
          </a:p>
          <a:p>
            <a:pPr marL="0" indent="0" algn="just">
              <a:buNone/>
            </a:pPr>
            <a:r>
              <a:rPr lang="tr-TR" dirty="0">
                <a:solidFill>
                  <a:schemeClr val="tx1"/>
                </a:solidFill>
              </a:rPr>
              <a:t>•	Satılan sabit kıymetlerin amortismanın kapatılması</a:t>
            </a:r>
          </a:p>
          <a:p>
            <a:pPr marL="0" indent="0" algn="just">
              <a:buNone/>
            </a:pPr>
            <a:r>
              <a:rPr lang="tr-TR" dirty="0">
                <a:solidFill>
                  <a:schemeClr val="tx1"/>
                </a:solidFill>
              </a:rPr>
              <a:t>•	Amortisman usulleri ve usullerde değişiklik yapılması</a:t>
            </a:r>
          </a:p>
          <a:p>
            <a:pPr marL="0" indent="0" algn="just">
              <a:buNone/>
            </a:pPr>
            <a:r>
              <a:rPr lang="tr-TR" dirty="0">
                <a:solidFill>
                  <a:schemeClr val="tx1"/>
                </a:solidFill>
              </a:rPr>
              <a:t>•	Fevkalade amortisman</a:t>
            </a:r>
          </a:p>
          <a:p>
            <a:pPr marL="0" indent="0" algn="just">
              <a:buNone/>
            </a:pPr>
            <a:r>
              <a:rPr lang="tr-TR" dirty="0">
                <a:solidFill>
                  <a:schemeClr val="tx1"/>
                </a:solidFill>
              </a:rPr>
              <a:t>•	Amortisman ayırmaya ne zaman başlanır?</a:t>
            </a:r>
          </a:p>
          <a:p>
            <a:pPr marL="0" indent="0" algn="just">
              <a:buNone/>
            </a:pPr>
            <a:r>
              <a:rPr lang="tr-TR" dirty="0">
                <a:solidFill>
                  <a:schemeClr val="tx1"/>
                </a:solidFill>
              </a:rPr>
              <a:t>•	Amortisman süresi biten sabit kıymetlere amortisman ayrılmaması</a:t>
            </a:r>
          </a:p>
          <a:p>
            <a:pPr marL="0" indent="0" algn="just">
              <a:buNone/>
            </a:pPr>
            <a:r>
              <a:rPr lang="tr-TR" dirty="0">
                <a:solidFill>
                  <a:schemeClr val="tx1"/>
                </a:solidFill>
              </a:rPr>
              <a:t>•	Devir, tasfiye birleşme durumunda amortisman.</a:t>
            </a:r>
          </a:p>
          <a:p>
            <a:pPr marL="0" indent="0" algn="just">
              <a:buNone/>
            </a:pPr>
            <a:r>
              <a:rPr lang="tr-TR" dirty="0">
                <a:solidFill>
                  <a:schemeClr val="tx1"/>
                </a:solidFill>
              </a:rPr>
              <a:t>•	Finansal kiralama yoluyla edinilen sabit kıymetlerde amortisman</a:t>
            </a:r>
          </a:p>
          <a:p>
            <a:pPr marL="0" indent="0" algn="just">
              <a:buNone/>
            </a:pPr>
            <a:endParaRPr lang="tr-TR" dirty="0">
              <a:solidFill>
                <a:schemeClr val="tx1"/>
              </a:solidFill>
            </a:endParaRPr>
          </a:p>
        </p:txBody>
      </p:sp>
      <p:sp>
        <p:nvSpPr>
          <p:cNvPr id="3" name="Başlık 2">
            <a:extLst>
              <a:ext uri="{FF2B5EF4-FFF2-40B4-BE49-F238E27FC236}">
                <a16:creationId xmlns:a16="http://schemas.microsoft.com/office/drawing/2014/main" id="{946FE2AE-AEDC-41F6-E55B-EB7F51DFEE26}"/>
              </a:ext>
            </a:extLst>
          </p:cNvPr>
          <p:cNvSpPr>
            <a:spLocks noGrp="1"/>
          </p:cNvSpPr>
          <p:nvPr>
            <p:ph type="title"/>
          </p:nvPr>
        </p:nvSpPr>
        <p:spPr/>
        <p:txBody>
          <a:bodyPr/>
          <a:lstStyle/>
          <a:p>
            <a:pPr algn="ctr"/>
            <a:r>
              <a:rPr lang="tr-TR" dirty="0"/>
              <a:t>AMORTİSMANA TABİ İKTİSADİ KIYMETLER</a:t>
            </a:r>
          </a:p>
        </p:txBody>
      </p:sp>
      <p:sp>
        <p:nvSpPr>
          <p:cNvPr id="4" name="Slayt Numarası Yer Tutucusu 3">
            <a:extLst>
              <a:ext uri="{FF2B5EF4-FFF2-40B4-BE49-F238E27FC236}">
                <a16:creationId xmlns:a16="http://schemas.microsoft.com/office/drawing/2014/main" id="{4673C317-2DB4-C5A7-6690-8CC81AE4B93F}"/>
              </a:ext>
            </a:extLst>
          </p:cNvPr>
          <p:cNvSpPr>
            <a:spLocks noGrp="1"/>
          </p:cNvSpPr>
          <p:nvPr>
            <p:ph type="sldNum" sz="quarter" idx="4"/>
          </p:nvPr>
        </p:nvSpPr>
        <p:spPr/>
        <p:txBody>
          <a:bodyPr/>
          <a:lstStyle/>
          <a:p>
            <a:fld id="{3F229497-3B9E-406A-A216-E5617F008833}" type="slidenum">
              <a:rPr lang="tr-TR" smtClean="0"/>
              <a:pPr/>
              <a:t>20</a:t>
            </a:fld>
            <a:endParaRPr lang="tr-TR" dirty="0"/>
          </a:p>
        </p:txBody>
      </p:sp>
      <p:pic>
        <p:nvPicPr>
          <p:cNvPr id="5" name="Resim 4">
            <a:extLst>
              <a:ext uri="{FF2B5EF4-FFF2-40B4-BE49-F238E27FC236}">
                <a16:creationId xmlns:a16="http://schemas.microsoft.com/office/drawing/2014/main" id="{7E99E362-678D-3884-4A79-D1339B139F5B}"/>
              </a:ext>
            </a:extLst>
          </p:cNvPr>
          <p:cNvPicPr>
            <a:picLocks noChangeAspect="1"/>
          </p:cNvPicPr>
          <p:nvPr/>
        </p:nvPicPr>
        <p:blipFill>
          <a:blip r:embed="rId2"/>
          <a:stretch>
            <a:fillRect/>
          </a:stretch>
        </p:blipFill>
        <p:spPr>
          <a:xfrm>
            <a:off x="6727198" y="2571750"/>
            <a:ext cx="2255023" cy="931923"/>
          </a:xfrm>
          <a:prstGeom prst="rect">
            <a:avLst/>
          </a:prstGeom>
        </p:spPr>
      </p:pic>
    </p:spTree>
    <p:extLst>
      <p:ext uri="{BB962C8B-B14F-4D97-AF65-F5344CB8AC3E}">
        <p14:creationId xmlns:p14="http://schemas.microsoft.com/office/powerpoint/2010/main" val="36119053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BE3BD870-5B71-2094-3317-168E9F5E23B6}"/>
              </a:ext>
            </a:extLst>
          </p:cNvPr>
          <p:cNvSpPr>
            <a:spLocks noGrp="1"/>
          </p:cNvSpPr>
          <p:nvPr>
            <p:ph idx="1"/>
          </p:nvPr>
        </p:nvSpPr>
        <p:spPr>
          <a:xfrm>
            <a:off x="345440" y="1369691"/>
            <a:ext cx="8155093" cy="3357053"/>
          </a:xfrm>
        </p:spPr>
        <p:txBody>
          <a:bodyPr/>
          <a:lstStyle/>
          <a:p>
            <a:pPr marL="0" indent="0" algn="just">
              <a:buNone/>
            </a:pPr>
            <a:r>
              <a:rPr lang="tr-TR" sz="1800" dirty="0">
                <a:solidFill>
                  <a:schemeClr val="tx1"/>
                </a:solidFill>
              </a:rPr>
              <a:t>•	Boş arazi ve arsalarda amortisman (VUK madde 314)</a:t>
            </a:r>
          </a:p>
          <a:p>
            <a:pPr marL="0" indent="0" algn="just">
              <a:buNone/>
            </a:pPr>
            <a:r>
              <a:rPr lang="tr-TR" sz="1800" dirty="0">
                <a:solidFill>
                  <a:schemeClr val="tx1"/>
                </a:solidFill>
              </a:rPr>
              <a:t>•	Mevcut bir binanın satın alınarak yıkılmasından ve arsasının tesviyesinden mütevellit giderlerin gayrimenkulün maliyet bedeline dahil edilmesi</a:t>
            </a:r>
          </a:p>
          <a:p>
            <a:pPr marL="0" indent="0" algn="just">
              <a:buNone/>
            </a:pPr>
            <a:r>
              <a:rPr lang="tr-TR" sz="1800" dirty="0">
                <a:solidFill>
                  <a:schemeClr val="tx1"/>
                </a:solidFill>
              </a:rPr>
              <a:t>•	Gayrimenkul ticareti ile uğraşan mükelleflerin gayrimenkullerini bu hesapta izleyip izlemediği</a:t>
            </a:r>
          </a:p>
          <a:p>
            <a:pPr marL="0" indent="0" algn="just">
              <a:buNone/>
            </a:pPr>
            <a:r>
              <a:rPr lang="tr-TR" sz="1800" dirty="0">
                <a:solidFill>
                  <a:schemeClr val="tx1"/>
                </a:solidFill>
              </a:rPr>
              <a:t>•	Binek araçların durumu (KDV, ÖTV, </a:t>
            </a:r>
            <a:r>
              <a:rPr lang="tr-TR" sz="1800" dirty="0" err="1">
                <a:solidFill>
                  <a:schemeClr val="tx1"/>
                </a:solidFill>
              </a:rPr>
              <a:t>Kıst</a:t>
            </a:r>
            <a:r>
              <a:rPr lang="tr-TR" sz="1800" dirty="0">
                <a:solidFill>
                  <a:schemeClr val="tx1"/>
                </a:solidFill>
              </a:rPr>
              <a:t> amortisman- Satışta KDV % 1) (GTİP 87.03 (binek) ve 87.04 (ticari) ayrımı)</a:t>
            </a:r>
          </a:p>
          <a:p>
            <a:pPr marL="0" indent="0" algn="just">
              <a:buNone/>
            </a:pPr>
            <a:r>
              <a:rPr lang="tr-TR" sz="1800" dirty="0">
                <a:solidFill>
                  <a:schemeClr val="tx1"/>
                </a:solidFill>
              </a:rPr>
              <a:t>•	Binek araçların MTV ödemeleri (MTVK Md.14)</a:t>
            </a:r>
          </a:p>
          <a:p>
            <a:pPr marL="0" indent="0" algn="just">
              <a:buNone/>
            </a:pPr>
            <a:r>
              <a:rPr lang="tr-TR" sz="1800" dirty="0">
                <a:solidFill>
                  <a:schemeClr val="tx1"/>
                </a:solidFill>
              </a:rPr>
              <a:t>•	Aktifleşmesi gereken finansman giderlerinin incelenmesi (163 -334 Sıra </a:t>
            </a:r>
            <a:r>
              <a:rPr lang="tr-TR" sz="1800" dirty="0" err="1">
                <a:solidFill>
                  <a:schemeClr val="tx1"/>
                </a:solidFill>
              </a:rPr>
              <a:t>Nolu</a:t>
            </a:r>
            <a:r>
              <a:rPr lang="tr-TR" sz="1800" dirty="0">
                <a:solidFill>
                  <a:schemeClr val="tx1"/>
                </a:solidFill>
              </a:rPr>
              <a:t> VUK Tebliğleri) </a:t>
            </a:r>
          </a:p>
          <a:p>
            <a:pPr marL="0" indent="0" algn="just">
              <a:buNone/>
            </a:pPr>
            <a:r>
              <a:rPr lang="tr-TR" sz="1800" dirty="0">
                <a:solidFill>
                  <a:schemeClr val="tx1"/>
                </a:solidFill>
              </a:rPr>
              <a:t>•	Lehte olan kur farklarının durumu?</a:t>
            </a:r>
          </a:p>
          <a:p>
            <a:pPr marL="0" indent="0" algn="just">
              <a:buNone/>
            </a:pPr>
            <a:endParaRPr lang="tr-TR" sz="1800" dirty="0">
              <a:solidFill>
                <a:schemeClr val="tx1"/>
              </a:solidFill>
            </a:endParaRPr>
          </a:p>
          <a:p>
            <a:pPr marL="0" indent="0" algn="just">
              <a:buNone/>
            </a:pPr>
            <a:endParaRPr lang="tr-TR" sz="1800" dirty="0">
              <a:solidFill>
                <a:schemeClr val="tx1"/>
              </a:solidFill>
            </a:endParaRPr>
          </a:p>
          <a:p>
            <a:pPr marL="0" indent="0" algn="just">
              <a:buNone/>
            </a:pPr>
            <a:endParaRPr lang="tr-TR" sz="1800" dirty="0">
              <a:solidFill>
                <a:schemeClr val="tx1"/>
              </a:solidFill>
            </a:endParaRPr>
          </a:p>
        </p:txBody>
      </p:sp>
      <p:sp>
        <p:nvSpPr>
          <p:cNvPr id="3" name="Başlık 2">
            <a:extLst>
              <a:ext uri="{FF2B5EF4-FFF2-40B4-BE49-F238E27FC236}">
                <a16:creationId xmlns:a16="http://schemas.microsoft.com/office/drawing/2014/main" id="{946FE2AE-AEDC-41F6-E55B-EB7F51DFEE26}"/>
              </a:ext>
            </a:extLst>
          </p:cNvPr>
          <p:cNvSpPr>
            <a:spLocks noGrp="1"/>
          </p:cNvSpPr>
          <p:nvPr>
            <p:ph type="title"/>
          </p:nvPr>
        </p:nvSpPr>
        <p:spPr/>
        <p:txBody>
          <a:bodyPr/>
          <a:lstStyle/>
          <a:p>
            <a:pPr algn="ctr"/>
            <a:r>
              <a:rPr lang="tr-TR" dirty="0"/>
              <a:t>AMORTİSMANA TABİ İKTİSADİ KIYMETLER</a:t>
            </a:r>
          </a:p>
        </p:txBody>
      </p:sp>
      <p:sp>
        <p:nvSpPr>
          <p:cNvPr id="4" name="Slayt Numarası Yer Tutucusu 3">
            <a:extLst>
              <a:ext uri="{FF2B5EF4-FFF2-40B4-BE49-F238E27FC236}">
                <a16:creationId xmlns:a16="http://schemas.microsoft.com/office/drawing/2014/main" id="{4673C317-2DB4-C5A7-6690-8CC81AE4B93F}"/>
              </a:ext>
            </a:extLst>
          </p:cNvPr>
          <p:cNvSpPr>
            <a:spLocks noGrp="1"/>
          </p:cNvSpPr>
          <p:nvPr>
            <p:ph type="sldNum" sz="quarter" idx="4"/>
          </p:nvPr>
        </p:nvSpPr>
        <p:spPr/>
        <p:txBody>
          <a:bodyPr/>
          <a:lstStyle/>
          <a:p>
            <a:fld id="{3F229497-3B9E-406A-A216-E5617F008833}" type="slidenum">
              <a:rPr lang="tr-TR" smtClean="0"/>
              <a:pPr/>
              <a:t>21</a:t>
            </a:fld>
            <a:endParaRPr lang="tr-TR" dirty="0"/>
          </a:p>
        </p:txBody>
      </p:sp>
    </p:spTree>
    <p:extLst>
      <p:ext uri="{BB962C8B-B14F-4D97-AF65-F5344CB8AC3E}">
        <p14:creationId xmlns:p14="http://schemas.microsoft.com/office/powerpoint/2010/main" val="27703217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BE3BD870-5B71-2094-3317-168E9F5E23B6}"/>
              </a:ext>
            </a:extLst>
          </p:cNvPr>
          <p:cNvSpPr>
            <a:spLocks noGrp="1"/>
          </p:cNvSpPr>
          <p:nvPr>
            <p:ph idx="1"/>
          </p:nvPr>
        </p:nvSpPr>
        <p:spPr>
          <a:xfrm>
            <a:off x="345440" y="1559605"/>
            <a:ext cx="8155093" cy="3357053"/>
          </a:xfrm>
        </p:spPr>
        <p:txBody>
          <a:bodyPr/>
          <a:lstStyle/>
          <a:p>
            <a:pPr marL="0" indent="0" algn="just">
              <a:buNone/>
            </a:pPr>
            <a:r>
              <a:rPr lang="tr-TR" dirty="0">
                <a:solidFill>
                  <a:schemeClr val="tx1"/>
                </a:solidFill>
              </a:rPr>
              <a:t>•	Canlı varlıklarda amortisman</a:t>
            </a:r>
          </a:p>
          <a:p>
            <a:pPr marL="0" indent="0" algn="just">
              <a:buNone/>
            </a:pPr>
            <a:r>
              <a:rPr lang="tr-TR" dirty="0">
                <a:solidFill>
                  <a:schemeClr val="tx1"/>
                </a:solidFill>
              </a:rPr>
              <a:t>•	İşletme tarafından imal edilen sabit kıymetlerin maliyetlerinin kontrolü</a:t>
            </a:r>
          </a:p>
          <a:p>
            <a:pPr marL="0" indent="0" algn="just">
              <a:buNone/>
            </a:pPr>
            <a:r>
              <a:rPr lang="tr-TR" dirty="0">
                <a:solidFill>
                  <a:schemeClr val="tx1"/>
                </a:solidFill>
              </a:rPr>
              <a:t>•	Bedelsiz yada Kalkınma Ajansı hibesiyle iktisap edilen sabit kıymetlerde aktifleştirme bedeli nedir?</a:t>
            </a:r>
          </a:p>
          <a:p>
            <a:pPr marL="0" indent="0" algn="just">
              <a:buNone/>
            </a:pPr>
            <a:r>
              <a:rPr lang="tr-TR" dirty="0">
                <a:solidFill>
                  <a:schemeClr val="tx1"/>
                </a:solidFill>
              </a:rPr>
              <a:t>•	Hurda olarak satılan sabit kıymetlerde KDV düzeltmesi.</a:t>
            </a:r>
          </a:p>
        </p:txBody>
      </p:sp>
      <p:sp>
        <p:nvSpPr>
          <p:cNvPr id="3" name="Başlık 2">
            <a:extLst>
              <a:ext uri="{FF2B5EF4-FFF2-40B4-BE49-F238E27FC236}">
                <a16:creationId xmlns:a16="http://schemas.microsoft.com/office/drawing/2014/main" id="{946FE2AE-AEDC-41F6-E55B-EB7F51DFEE26}"/>
              </a:ext>
            </a:extLst>
          </p:cNvPr>
          <p:cNvSpPr>
            <a:spLocks noGrp="1"/>
          </p:cNvSpPr>
          <p:nvPr>
            <p:ph type="title"/>
          </p:nvPr>
        </p:nvSpPr>
        <p:spPr/>
        <p:txBody>
          <a:bodyPr/>
          <a:lstStyle/>
          <a:p>
            <a:pPr algn="ctr"/>
            <a:r>
              <a:rPr lang="tr-TR" dirty="0"/>
              <a:t>AMORTİSMANA TABİ İKTİSADİ KIYMETLER</a:t>
            </a:r>
          </a:p>
        </p:txBody>
      </p:sp>
      <p:sp>
        <p:nvSpPr>
          <p:cNvPr id="4" name="Slayt Numarası Yer Tutucusu 3">
            <a:extLst>
              <a:ext uri="{FF2B5EF4-FFF2-40B4-BE49-F238E27FC236}">
                <a16:creationId xmlns:a16="http://schemas.microsoft.com/office/drawing/2014/main" id="{4673C317-2DB4-C5A7-6690-8CC81AE4B93F}"/>
              </a:ext>
            </a:extLst>
          </p:cNvPr>
          <p:cNvSpPr>
            <a:spLocks noGrp="1"/>
          </p:cNvSpPr>
          <p:nvPr>
            <p:ph type="sldNum" sz="quarter" idx="4"/>
          </p:nvPr>
        </p:nvSpPr>
        <p:spPr/>
        <p:txBody>
          <a:bodyPr/>
          <a:lstStyle/>
          <a:p>
            <a:fld id="{3F229497-3B9E-406A-A216-E5617F008833}" type="slidenum">
              <a:rPr lang="tr-TR" smtClean="0"/>
              <a:pPr/>
              <a:t>22</a:t>
            </a:fld>
            <a:endParaRPr lang="tr-TR" dirty="0"/>
          </a:p>
        </p:txBody>
      </p:sp>
    </p:spTree>
    <p:extLst>
      <p:ext uri="{BB962C8B-B14F-4D97-AF65-F5344CB8AC3E}">
        <p14:creationId xmlns:p14="http://schemas.microsoft.com/office/powerpoint/2010/main" val="10717427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BE3BD870-5B71-2094-3317-168E9F5E23B6}"/>
              </a:ext>
            </a:extLst>
          </p:cNvPr>
          <p:cNvSpPr>
            <a:spLocks noGrp="1"/>
          </p:cNvSpPr>
          <p:nvPr>
            <p:ph idx="1"/>
          </p:nvPr>
        </p:nvSpPr>
        <p:spPr>
          <a:xfrm>
            <a:off x="345440" y="1559605"/>
            <a:ext cx="8155093" cy="3357053"/>
          </a:xfrm>
        </p:spPr>
        <p:txBody>
          <a:bodyPr/>
          <a:lstStyle/>
          <a:p>
            <a:pPr marL="0" indent="0" algn="just">
              <a:buNone/>
            </a:pPr>
            <a:r>
              <a:rPr lang="tr-TR" dirty="0">
                <a:solidFill>
                  <a:schemeClr val="tx1"/>
                </a:solidFill>
              </a:rPr>
              <a:t>2023 takvim yılı sonuna kadar iktisap edilen aşağıdaki kapsamda iktisap edilen yeni makina ve teçhizat için uygulanacak amortisman oran ve süreleri, faydalı ömür sürelerinin yarısı dikkate alınmak suretiyle hesaplanabilir. (VUK Madde Geç-30)</a:t>
            </a:r>
          </a:p>
          <a:p>
            <a:pPr marL="0" indent="0" algn="just">
              <a:buNone/>
            </a:pPr>
            <a:r>
              <a:rPr lang="tr-TR" dirty="0">
                <a:solidFill>
                  <a:schemeClr val="tx1"/>
                </a:solidFill>
              </a:rPr>
              <a:t>	-Sanayi sicil belgesine haiz olanlar, münhasıran imalat faaliyetinde kullanmak üzere iktisap edecekleri yeni makine ve teçhizat,</a:t>
            </a:r>
          </a:p>
          <a:p>
            <a:pPr marL="0" indent="0" algn="just">
              <a:buNone/>
            </a:pPr>
            <a:r>
              <a:rPr lang="tr-TR" dirty="0">
                <a:solidFill>
                  <a:schemeClr val="tx1"/>
                </a:solidFill>
              </a:rPr>
              <a:t>	-Ar-</a:t>
            </a:r>
            <a:r>
              <a:rPr lang="tr-TR" dirty="0" err="1">
                <a:solidFill>
                  <a:schemeClr val="tx1"/>
                </a:solidFill>
              </a:rPr>
              <a:t>Ge</a:t>
            </a:r>
            <a:r>
              <a:rPr lang="tr-TR" dirty="0">
                <a:solidFill>
                  <a:schemeClr val="tx1"/>
                </a:solidFill>
              </a:rPr>
              <a:t>, yenilik ve tasarım faaliyetlerinde kullanmak üzere iktisap edecekleri yeni makina ve teçhizat,</a:t>
            </a:r>
          </a:p>
          <a:p>
            <a:pPr marL="0" indent="0" algn="just">
              <a:buNone/>
            </a:pPr>
            <a:r>
              <a:rPr lang="tr-TR" dirty="0">
                <a:solidFill>
                  <a:schemeClr val="tx1"/>
                </a:solidFill>
              </a:rPr>
              <a:t>	-Yatırım teşvik belgesini haiz olanlar, haiz oldukları yatırım teşvik belgesi kapsamında iktisap edecekleri yeni makina ve teçhizat,</a:t>
            </a:r>
          </a:p>
          <a:p>
            <a:pPr marL="0" indent="0" algn="just">
              <a:buNone/>
            </a:pPr>
            <a:endParaRPr lang="tr-TR" dirty="0">
              <a:solidFill>
                <a:schemeClr val="tx1"/>
              </a:solidFill>
            </a:endParaRPr>
          </a:p>
        </p:txBody>
      </p:sp>
      <p:sp>
        <p:nvSpPr>
          <p:cNvPr id="3" name="Başlık 2">
            <a:extLst>
              <a:ext uri="{FF2B5EF4-FFF2-40B4-BE49-F238E27FC236}">
                <a16:creationId xmlns:a16="http://schemas.microsoft.com/office/drawing/2014/main" id="{946FE2AE-AEDC-41F6-E55B-EB7F51DFEE26}"/>
              </a:ext>
            </a:extLst>
          </p:cNvPr>
          <p:cNvSpPr>
            <a:spLocks noGrp="1"/>
          </p:cNvSpPr>
          <p:nvPr>
            <p:ph type="title"/>
          </p:nvPr>
        </p:nvSpPr>
        <p:spPr/>
        <p:txBody>
          <a:bodyPr/>
          <a:lstStyle/>
          <a:p>
            <a:pPr algn="ctr"/>
            <a:r>
              <a:rPr lang="tr-TR" dirty="0"/>
              <a:t>AMORTİSMANA TABİ İKTİSADİ KIYMETLER</a:t>
            </a:r>
          </a:p>
        </p:txBody>
      </p:sp>
      <p:sp>
        <p:nvSpPr>
          <p:cNvPr id="4" name="Slayt Numarası Yer Tutucusu 3">
            <a:extLst>
              <a:ext uri="{FF2B5EF4-FFF2-40B4-BE49-F238E27FC236}">
                <a16:creationId xmlns:a16="http://schemas.microsoft.com/office/drawing/2014/main" id="{4673C317-2DB4-C5A7-6690-8CC81AE4B93F}"/>
              </a:ext>
            </a:extLst>
          </p:cNvPr>
          <p:cNvSpPr>
            <a:spLocks noGrp="1"/>
          </p:cNvSpPr>
          <p:nvPr>
            <p:ph type="sldNum" sz="quarter" idx="4"/>
          </p:nvPr>
        </p:nvSpPr>
        <p:spPr/>
        <p:txBody>
          <a:bodyPr/>
          <a:lstStyle/>
          <a:p>
            <a:fld id="{3F229497-3B9E-406A-A216-E5617F008833}" type="slidenum">
              <a:rPr lang="tr-TR" smtClean="0"/>
              <a:pPr/>
              <a:t>23</a:t>
            </a:fld>
            <a:endParaRPr lang="tr-TR" dirty="0"/>
          </a:p>
        </p:txBody>
      </p:sp>
    </p:spTree>
    <p:extLst>
      <p:ext uri="{BB962C8B-B14F-4D97-AF65-F5344CB8AC3E}">
        <p14:creationId xmlns:p14="http://schemas.microsoft.com/office/powerpoint/2010/main" val="12654332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BE3BD870-5B71-2094-3317-168E9F5E23B6}"/>
              </a:ext>
            </a:extLst>
          </p:cNvPr>
          <p:cNvSpPr>
            <a:spLocks noGrp="1"/>
          </p:cNvSpPr>
          <p:nvPr>
            <p:ph idx="1"/>
          </p:nvPr>
        </p:nvSpPr>
        <p:spPr>
          <a:xfrm>
            <a:off x="382693" y="1447063"/>
            <a:ext cx="8155093" cy="3357053"/>
          </a:xfrm>
        </p:spPr>
        <p:txBody>
          <a:bodyPr/>
          <a:lstStyle/>
          <a:p>
            <a:pPr marL="0" indent="0" algn="just">
              <a:buNone/>
            </a:pPr>
            <a:r>
              <a:rPr lang="tr-TR" dirty="0">
                <a:solidFill>
                  <a:schemeClr val="tx1"/>
                </a:solidFill>
              </a:rPr>
              <a:t>Yenileme Fonu Ayırma Koşulları:</a:t>
            </a:r>
          </a:p>
          <a:p>
            <a:pPr algn="just">
              <a:buClr>
                <a:srgbClr val="FF0000"/>
              </a:buClr>
              <a:buFont typeface="Arial" panose="020B0604020202020204" pitchFamily="34" charset="0"/>
              <a:buChar char="•"/>
            </a:pPr>
            <a:r>
              <a:rPr lang="tr-TR" dirty="0">
                <a:solidFill>
                  <a:schemeClr val="tx1"/>
                </a:solidFill>
              </a:rPr>
              <a:t>Bilanço esasına göre defter tutulmalıdır.</a:t>
            </a:r>
          </a:p>
          <a:p>
            <a:pPr algn="just">
              <a:buClr>
                <a:srgbClr val="FF0000"/>
              </a:buClr>
              <a:buFont typeface="Arial" panose="020B0604020202020204" pitchFamily="34" charset="0"/>
              <a:buChar char="•"/>
            </a:pPr>
            <a:r>
              <a:rPr lang="tr-TR" dirty="0">
                <a:solidFill>
                  <a:schemeClr val="tx1"/>
                </a:solidFill>
              </a:rPr>
              <a:t>Elden çıkarılan ve yerine alınacak olan kıymetin ATİK olması gerekir.</a:t>
            </a:r>
          </a:p>
          <a:p>
            <a:pPr algn="just">
              <a:buClr>
                <a:srgbClr val="FF0000"/>
              </a:buClr>
              <a:buFont typeface="Arial" panose="020B0604020202020204" pitchFamily="34" charset="0"/>
              <a:buChar char="•"/>
            </a:pPr>
            <a:r>
              <a:rPr lang="tr-TR" dirty="0">
                <a:solidFill>
                  <a:schemeClr val="tx1"/>
                </a:solidFill>
              </a:rPr>
              <a:t>Elden çıkarılan kıymetin yenilenmesi zorunlu olması veya yenilenmesi</a:t>
            </a:r>
          </a:p>
          <a:p>
            <a:pPr marL="0" indent="0" algn="just">
              <a:buClr>
                <a:srgbClr val="FF0000"/>
              </a:buClr>
              <a:buNone/>
            </a:pPr>
            <a:r>
              <a:rPr lang="tr-TR" dirty="0">
                <a:solidFill>
                  <a:schemeClr val="tx1"/>
                </a:solidFill>
              </a:rPr>
              <a:t>konusunda karar verilmiş olmalıdır.</a:t>
            </a:r>
          </a:p>
          <a:p>
            <a:pPr algn="just">
              <a:buClr>
                <a:srgbClr val="FF0000"/>
              </a:buClr>
              <a:buFont typeface="Arial" panose="020B0604020202020204" pitchFamily="34" charset="0"/>
              <a:buChar char="•"/>
            </a:pPr>
            <a:r>
              <a:rPr lang="tr-TR" dirty="0">
                <a:solidFill>
                  <a:schemeClr val="tx1"/>
                </a:solidFill>
              </a:rPr>
              <a:t>Yeni iktisadi kıymet, elden çıkan iktisadi kıymetle aynı nitelikte olmalıdır.</a:t>
            </a:r>
          </a:p>
          <a:p>
            <a:pPr algn="just">
              <a:buClr>
                <a:srgbClr val="FF0000"/>
              </a:buClr>
              <a:buFont typeface="Arial" panose="020B0604020202020204" pitchFamily="34" charset="0"/>
              <a:buChar char="•"/>
            </a:pPr>
            <a:r>
              <a:rPr lang="tr-TR" dirty="0">
                <a:solidFill>
                  <a:schemeClr val="tx1"/>
                </a:solidFill>
              </a:rPr>
              <a:t>3 yıllık sürenin hesabı</a:t>
            </a:r>
          </a:p>
          <a:p>
            <a:pPr marL="0" indent="0" algn="just">
              <a:buNone/>
            </a:pPr>
            <a:endParaRPr lang="tr-TR" dirty="0">
              <a:solidFill>
                <a:schemeClr val="tx1"/>
              </a:solidFill>
            </a:endParaRPr>
          </a:p>
        </p:txBody>
      </p:sp>
      <p:sp>
        <p:nvSpPr>
          <p:cNvPr id="3" name="Başlık 2">
            <a:extLst>
              <a:ext uri="{FF2B5EF4-FFF2-40B4-BE49-F238E27FC236}">
                <a16:creationId xmlns:a16="http://schemas.microsoft.com/office/drawing/2014/main" id="{946FE2AE-AEDC-41F6-E55B-EB7F51DFEE26}"/>
              </a:ext>
            </a:extLst>
          </p:cNvPr>
          <p:cNvSpPr>
            <a:spLocks noGrp="1"/>
          </p:cNvSpPr>
          <p:nvPr>
            <p:ph type="title"/>
          </p:nvPr>
        </p:nvSpPr>
        <p:spPr/>
        <p:txBody>
          <a:bodyPr/>
          <a:lstStyle/>
          <a:p>
            <a:pPr algn="ctr"/>
            <a:r>
              <a:rPr lang="tr-TR" dirty="0"/>
              <a:t>YENİLEME FONU (VUK Md. 328)</a:t>
            </a:r>
          </a:p>
        </p:txBody>
      </p:sp>
      <p:sp>
        <p:nvSpPr>
          <p:cNvPr id="4" name="Slayt Numarası Yer Tutucusu 3">
            <a:extLst>
              <a:ext uri="{FF2B5EF4-FFF2-40B4-BE49-F238E27FC236}">
                <a16:creationId xmlns:a16="http://schemas.microsoft.com/office/drawing/2014/main" id="{4673C317-2DB4-C5A7-6690-8CC81AE4B93F}"/>
              </a:ext>
            </a:extLst>
          </p:cNvPr>
          <p:cNvSpPr>
            <a:spLocks noGrp="1"/>
          </p:cNvSpPr>
          <p:nvPr>
            <p:ph type="sldNum" sz="quarter" idx="4"/>
          </p:nvPr>
        </p:nvSpPr>
        <p:spPr/>
        <p:txBody>
          <a:bodyPr/>
          <a:lstStyle/>
          <a:p>
            <a:fld id="{3F229497-3B9E-406A-A216-E5617F008833}" type="slidenum">
              <a:rPr lang="tr-TR" smtClean="0"/>
              <a:pPr/>
              <a:t>24</a:t>
            </a:fld>
            <a:endParaRPr lang="tr-TR" dirty="0"/>
          </a:p>
        </p:txBody>
      </p:sp>
    </p:spTree>
    <p:extLst>
      <p:ext uri="{BB962C8B-B14F-4D97-AF65-F5344CB8AC3E}">
        <p14:creationId xmlns:p14="http://schemas.microsoft.com/office/powerpoint/2010/main" val="39512371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BE3BD870-5B71-2094-3317-168E9F5E23B6}"/>
              </a:ext>
            </a:extLst>
          </p:cNvPr>
          <p:cNvSpPr>
            <a:spLocks noGrp="1"/>
          </p:cNvSpPr>
          <p:nvPr>
            <p:ph idx="1"/>
          </p:nvPr>
        </p:nvSpPr>
        <p:spPr>
          <a:xfrm>
            <a:off x="345440" y="1559605"/>
            <a:ext cx="8155093" cy="3357053"/>
          </a:xfrm>
        </p:spPr>
        <p:txBody>
          <a:bodyPr/>
          <a:lstStyle/>
          <a:p>
            <a:pPr marL="0" indent="0" algn="just">
              <a:buNone/>
            </a:pPr>
            <a:r>
              <a:rPr lang="tr-TR" dirty="0">
                <a:solidFill>
                  <a:schemeClr val="tx1"/>
                </a:solidFill>
              </a:rPr>
              <a:t>Yıllara Yaygın Yapım Ve Onarım İşlerinin Koşulları (GVK Madde-42,43,44)</a:t>
            </a:r>
          </a:p>
          <a:p>
            <a:pPr marL="0" indent="0" algn="just">
              <a:buNone/>
            </a:pPr>
            <a:r>
              <a:rPr lang="tr-TR" dirty="0">
                <a:solidFill>
                  <a:schemeClr val="tx1"/>
                </a:solidFill>
              </a:rPr>
              <a:t>	a) İşin konusunun inşaat ve onarım işi olması,</a:t>
            </a:r>
          </a:p>
          <a:p>
            <a:pPr marL="0" indent="0" algn="just">
              <a:buNone/>
            </a:pPr>
            <a:r>
              <a:rPr lang="tr-TR" dirty="0">
                <a:solidFill>
                  <a:schemeClr val="tx1"/>
                </a:solidFill>
              </a:rPr>
              <a:t>	b) İnşaat ve onarım işinin birden fazla yıla sirayet etmesi,</a:t>
            </a:r>
          </a:p>
          <a:p>
            <a:pPr marL="0" indent="0" algn="just">
              <a:buNone/>
            </a:pPr>
            <a:r>
              <a:rPr lang="tr-TR" dirty="0">
                <a:solidFill>
                  <a:schemeClr val="tx1"/>
                </a:solidFill>
              </a:rPr>
              <a:t>	c) İnşaat ve onarım işinin resmi veya özel taahhütlere bağlı olarak yapılması.</a:t>
            </a:r>
          </a:p>
          <a:p>
            <a:pPr marL="0" indent="0" algn="just">
              <a:buNone/>
            </a:pPr>
            <a:r>
              <a:rPr lang="tr-TR" dirty="0">
                <a:solidFill>
                  <a:schemeClr val="tx1"/>
                </a:solidFill>
              </a:rPr>
              <a:t>•	İşin Başlangıç Ve Bitiş Tarihlerinin Tespiti</a:t>
            </a:r>
          </a:p>
          <a:p>
            <a:pPr marL="0" indent="0" algn="just">
              <a:buNone/>
            </a:pPr>
            <a:r>
              <a:rPr lang="tr-TR" dirty="0">
                <a:solidFill>
                  <a:schemeClr val="tx1"/>
                </a:solidFill>
              </a:rPr>
              <a:t>•	İşin Sonradan Takip Eden Yıla Sarkması</a:t>
            </a:r>
          </a:p>
          <a:p>
            <a:pPr marL="0" indent="0" algn="just">
              <a:buNone/>
            </a:pPr>
            <a:r>
              <a:rPr lang="tr-TR" dirty="0">
                <a:solidFill>
                  <a:schemeClr val="tx1"/>
                </a:solidFill>
              </a:rPr>
              <a:t>•	Yıllara Sari İnşaat Onarım İşlerinde Geçici Vergi</a:t>
            </a:r>
          </a:p>
          <a:p>
            <a:pPr marL="0" indent="0" algn="just">
              <a:buNone/>
            </a:pPr>
            <a:endParaRPr lang="tr-TR" dirty="0">
              <a:solidFill>
                <a:schemeClr val="tx1"/>
              </a:solidFill>
            </a:endParaRPr>
          </a:p>
        </p:txBody>
      </p:sp>
      <p:sp>
        <p:nvSpPr>
          <p:cNvPr id="3" name="Başlık 2">
            <a:extLst>
              <a:ext uri="{FF2B5EF4-FFF2-40B4-BE49-F238E27FC236}">
                <a16:creationId xmlns:a16="http://schemas.microsoft.com/office/drawing/2014/main" id="{946FE2AE-AEDC-41F6-E55B-EB7F51DFEE26}"/>
              </a:ext>
            </a:extLst>
          </p:cNvPr>
          <p:cNvSpPr>
            <a:spLocks noGrp="1"/>
          </p:cNvSpPr>
          <p:nvPr>
            <p:ph type="title"/>
          </p:nvPr>
        </p:nvSpPr>
        <p:spPr>
          <a:xfrm>
            <a:off x="345440" y="841939"/>
            <a:ext cx="8229600" cy="482521"/>
          </a:xfrm>
        </p:spPr>
        <p:txBody>
          <a:bodyPr/>
          <a:lstStyle/>
          <a:p>
            <a:pPr algn="ctr"/>
            <a:r>
              <a:rPr lang="tr-TR" sz="2000" dirty="0"/>
              <a:t>YILLARA SARİ İNŞAAT VE ONARIM İŞLERİNİN MUHASEBELEŞTİRİLMESİ</a:t>
            </a:r>
          </a:p>
        </p:txBody>
      </p:sp>
      <p:sp>
        <p:nvSpPr>
          <p:cNvPr id="4" name="Slayt Numarası Yer Tutucusu 3">
            <a:extLst>
              <a:ext uri="{FF2B5EF4-FFF2-40B4-BE49-F238E27FC236}">
                <a16:creationId xmlns:a16="http://schemas.microsoft.com/office/drawing/2014/main" id="{4673C317-2DB4-C5A7-6690-8CC81AE4B93F}"/>
              </a:ext>
            </a:extLst>
          </p:cNvPr>
          <p:cNvSpPr>
            <a:spLocks noGrp="1"/>
          </p:cNvSpPr>
          <p:nvPr>
            <p:ph type="sldNum" sz="quarter" idx="4"/>
          </p:nvPr>
        </p:nvSpPr>
        <p:spPr/>
        <p:txBody>
          <a:bodyPr/>
          <a:lstStyle/>
          <a:p>
            <a:fld id="{3F229497-3B9E-406A-A216-E5617F008833}" type="slidenum">
              <a:rPr lang="tr-TR" smtClean="0"/>
              <a:pPr/>
              <a:t>25</a:t>
            </a:fld>
            <a:endParaRPr lang="tr-TR" dirty="0"/>
          </a:p>
        </p:txBody>
      </p:sp>
    </p:spTree>
    <p:extLst>
      <p:ext uri="{BB962C8B-B14F-4D97-AF65-F5344CB8AC3E}">
        <p14:creationId xmlns:p14="http://schemas.microsoft.com/office/powerpoint/2010/main" val="64889284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BE3BD870-5B71-2094-3317-168E9F5E23B6}"/>
              </a:ext>
            </a:extLst>
          </p:cNvPr>
          <p:cNvSpPr>
            <a:spLocks noGrp="1"/>
          </p:cNvSpPr>
          <p:nvPr>
            <p:ph idx="1"/>
          </p:nvPr>
        </p:nvSpPr>
        <p:spPr>
          <a:xfrm>
            <a:off x="345440" y="1447064"/>
            <a:ext cx="8155093" cy="3546967"/>
          </a:xfrm>
        </p:spPr>
        <p:txBody>
          <a:bodyPr/>
          <a:lstStyle/>
          <a:p>
            <a:pPr marL="0" indent="0" algn="just">
              <a:buNone/>
            </a:pPr>
            <a:r>
              <a:rPr lang="tr-TR" sz="1800" dirty="0">
                <a:solidFill>
                  <a:schemeClr val="tx1"/>
                </a:solidFill>
              </a:rPr>
              <a:t>Müşterek Genel Giderler Ve Amortisman Giderlerinin Dağıtımları</a:t>
            </a:r>
          </a:p>
          <a:p>
            <a:pPr marL="0" indent="0" algn="just">
              <a:buNone/>
            </a:pPr>
            <a:r>
              <a:rPr lang="tr-TR" sz="1800" dirty="0">
                <a:solidFill>
                  <a:schemeClr val="tx1"/>
                </a:solidFill>
              </a:rPr>
              <a:t>•	Gelir Vergisi </a:t>
            </a:r>
            <a:r>
              <a:rPr lang="tr-TR" sz="1800" dirty="0" err="1">
                <a:solidFill>
                  <a:schemeClr val="tx1"/>
                </a:solidFill>
              </a:rPr>
              <a:t>Tevkifatı</a:t>
            </a:r>
            <a:r>
              <a:rPr lang="tr-TR" sz="1800" dirty="0">
                <a:solidFill>
                  <a:schemeClr val="tx1"/>
                </a:solidFill>
              </a:rPr>
              <a:t> (%5) ve mahsubu (GVK 94/3, KVK 15/1-a) </a:t>
            </a:r>
          </a:p>
          <a:p>
            <a:pPr marL="0" indent="0" algn="just">
              <a:buNone/>
            </a:pPr>
            <a:r>
              <a:rPr lang="tr-TR" sz="1800" dirty="0">
                <a:solidFill>
                  <a:schemeClr val="tx1"/>
                </a:solidFill>
              </a:rPr>
              <a:t>	(AVANSLAR dahil)</a:t>
            </a:r>
          </a:p>
          <a:p>
            <a:pPr marL="0" indent="0" algn="just">
              <a:buNone/>
            </a:pPr>
            <a:r>
              <a:rPr lang="tr-TR" sz="1800" dirty="0">
                <a:solidFill>
                  <a:schemeClr val="tx1"/>
                </a:solidFill>
              </a:rPr>
              <a:t>•	Alt Taşeronlardan Gelir Vergisi </a:t>
            </a:r>
            <a:r>
              <a:rPr lang="tr-TR" sz="1800" dirty="0" err="1">
                <a:solidFill>
                  <a:schemeClr val="tx1"/>
                </a:solidFill>
              </a:rPr>
              <a:t>Tevkifatı</a:t>
            </a:r>
            <a:r>
              <a:rPr lang="tr-TR" sz="1800" dirty="0">
                <a:solidFill>
                  <a:schemeClr val="tx1"/>
                </a:solidFill>
              </a:rPr>
              <a:t> Yapılması</a:t>
            </a:r>
          </a:p>
          <a:p>
            <a:pPr marL="0" indent="0" algn="just">
              <a:buNone/>
            </a:pPr>
            <a:r>
              <a:rPr lang="tr-TR" sz="1800" dirty="0">
                <a:solidFill>
                  <a:schemeClr val="tx1"/>
                </a:solidFill>
              </a:rPr>
              <a:t>•	Geçici Kabul Onayından Sonra Ödenen İstihkaklardan Stopaj Yapılıp Yapılmaması</a:t>
            </a:r>
          </a:p>
          <a:p>
            <a:pPr marL="0" indent="0" algn="just">
              <a:buNone/>
            </a:pPr>
            <a:r>
              <a:rPr lang="tr-TR" sz="1800" dirty="0">
                <a:solidFill>
                  <a:schemeClr val="tx1"/>
                </a:solidFill>
              </a:rPr>
              <a:t>•	Yıllara Sari İnşaat Gelirlerinden Elde Edilen Faiz Ve Kur Farkları (Avans, cari hesap kur farkları iş bitiminde, banka kur farkı ve faizleri ilgili döneminde beyan edilir)</a:t>
            </a:r>
          </a:p>
          <a:p>
            <a:pPr marL="0" indent="0" algn="just">
              <a:buNone/>
            </a:pPr>
            <a:r>
              <a:rPr lang="tr-TR" sz="1800" dirty="0">
                <a:solidFill>
                  <a:schemeClr val="tx1"/>
                </a:solidFill>
              </a:rPr>
              <a:t>•	Yapım İşlerinde KDV </a:t>
            </a:r>
            <a:r>
              <a:rPr lang="tr-TR" sz="1800" dirty="0" err="1">
                <a:solidFill>
                  <a:schemeClr val="tx1"/>
                </a:solidFill>
              </a:rPr>
              <a:t>tevkifatı</a:t>
            </a:r>
            <a:r>
              <a:rPr lang="tr-TR" sz="1800" dirty="0">
                <a:solidFill>
                  <a:schemeClr val="tx1"/>
                </a:solidFill>
              </a:rPr>
              <a:t> (Belirlenmiş alıcılar tarafından, 4/10 oranında) (5 Milyon TL’yi Aşan Yapım İşleri için tüm KDV mükellefleri)</a:t>
            </a:r>
          </a:p>
        </p:txBody>
      </p:sp>
      <p:sp>
        <p:nvSpPr>
          <p:cNvPr id="3" name="Başlık 2">
            <a:extLst>
              <a:ext uri="{FF2B5EF4-FFF2-40B4-BE49-F238E27FC236}">
                <a16:creationId xmlns:a16="http://schemas.microsoft.com/office/drawing/2014/main" id="{946FE2AE-AEDC-41F6-E55B-EB7F51DFEE26}"/>
              </a:ext>
            </a:extLst>
          </p:cNvPr>
          <p:cNvSpPr>
            <a:spLocks noGrp="1"/>
          </p:cNvSpPr>
          <p:nvPr>
            <p:ph type="title"/>
          </p:nvPr>
        </p:nvSpPr>
        <p:spPr>
          <a:xfrm>
            <a:off x="345440" y="841939"/>
            <a:ext cx="8229600" cy="482521"/>
          </a:xfrm>
        </p:spPr>
        <p:txBody>
          <a:bodyPr/>
          <a:lstStyle/>
          <a:p>
            <a:pPr algn="ctr"/>
            <a:r>
              <a:rPr lang="tr-TR" sz="2000" dirty="0"/>
              <a:t>YILLARA SARİ İNŞAAT VE ONARIM İŞLERİNİN MUHASEBELEŞTİRİLMESİ</a:t>
            </a:r>
          </a:p>
        </p:txBody>
      </p:sp>
      <p:sp>
        <p:nvSpPr>
          <p:cNvPr id="4" name="Slayt Numarası Yer Tutucusu 3">
            <a:extLst>
              <a:ext uri="{FF2B5EF4-FFF2-40B4-BE49-F238E27FC236}">
                <a16:creationId xmlns:a16="http://schemas.microsoft.com/office/drawing/2014/main" id="{4673C317-2DB4-C5A7-6690-8CC81AE4B93F}"/>
              </a:ext>
            </a:extLst>
          </p:cNvPr>
          <p:cNvSpPr>
            <a:spLocks noGrp="1"/>
          </p:cNvSpPr>
          <p:nvPr>
            <p:ph type="sldNum" sz="quarter" idx="4"/>
          </p:nvPr>
        </p:nvSpPr>
        <p:spPr/>
        <p:txBody>
          <a:bodyPr/>
          <a:lstStyle/>
          <a:p>
            <a:fld id="{3F229497-3B9E-406A-A216-E5617F008833}" type="slidenum">
              <a:rPr lang="tr-TR" smtClean="0"/>
              <a:pPr/>
              <a:t>26</a:t>
            </a:fld>
            <a:endParaRPr lang="tr-TR" dirty="0"/>
          </a:p>
        </p:txBody>
      </p:sp>
    </p:spTree>
    <p:extLst>
      <p:ext uri="{BB962C8B-B14F-4D97-AF65-F5344CB8AC3E}">
        <p14:creationId xmlns:p14="http://schemas.microsoft.com/office/powerpoint/2010/main" val="40162227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BE3BD870-5B71-2094-3317-168E9F5E23B6}"/>
              </a:ext>
            </a:extLst>
          </p:cNvPr>
          <p:cNvSpPr>
            <a:spLocks noGrp="1"/>
          </p:cNvSpPr>
          <p:nvPr>
            <p:ph idx="1"/>
          </p:nvPr>
        </p:nvSpPr>
        <p:spPr>
          <a:xfrm>
            <a:off x="345440" y="1559605"/>
            <a:ext cx="8155093" cy="3357053"/>
          </a:xfrm>
        </p:spPr>
        <p:txBody>
          <a:bodyPr/>
          <a:lstStyle/>
          <a:p>
            <a:pPr marL="0" indent="0" algn="ctr">
              <a:buNone/>
            </a:pPr>
            <a:r>
              <a:rPr lang="tr-TR" dirty="0">
                <a:solidFill>
                  <a:schemeClr val="tx1"/>
                </a:solidFill>
              </a:rPr>
              <a:t>Ortaklardan Olan Alacaklar ve Kasadaki fazlalık için niçin faiz hesaplanır?</a:t>
            </a:r>
          </a:p>
          <a:p>
            <a:pPr marL="0" indent="0" algn="just">
              <a:buNone/>
            </a:pPr>
            <a:r>
              <a:rPr lang="tr-TR" dirty="0">
                <a:solidFill>
                  <a:schemeClr val="tx1"/>
                </a:solidFill>
              </a:rPr>
              <a:t>•	Faiz hesabında kasada bırakılacak makul bakiye nedir? (Sektör ayrımı)</a:t>
            </a:r>
          </a:p>
          <a:p>
            <a:pPr marL="0" indent="0" algn="just">
              <a:buNone/>
            </a:pPr>
            <a:r>
              <a:rPr lang="tr-TR" b="1" dirty="0">
                <a:solidFill>
                  <a:srgbClr val="FF0000"/>
                </a:solidFill>
              </a:rPr>
              <a:t>•	Faiz oranı nasıl tespit edilir?</a:t>
            </a:r>
          </a:p>
          <a:p>
            <a:pPr marL="0" indent="0" algn="just">
              <a:buNone/>
            </a:pPr>
            <a:r>
              <a:rPr lang="tr-TR" b="1" dirty="0">
                <a:solidFill>
                  <a:srgbClr val="FF0000"/>
                </a:solidFill>
              </a:rPr>
              <a:t>•	Örnek faiz hesaplanması</a:t>
            </a:r>
          </a:p>
          <a:p>
            <a:pPr marL="0" indent="0" algn="just">
              <a:buNone/>
            </a:pPr>
            <a:r>
              <a:rPr lang="tr-TR" dirty="0">
                <a:solidFill>
                  <a:schemeClr val="tx1"/>
                </a:solidFill>
              </a:rPr>
              <a:t>•	Faiz tutarı için fatura kesilmesi</a:t>
            </a:r>
          </a:p>
          <a:p>
            <a:pPr marL="0" indent="0" algn="just">
              <a:buNone/>
            </a:pPr>
            <a:endParaRPr lang="tr-TR" dirty="0">
              <a:solidFill>
                <a:schemeClr val="tx1"/>
              </a:solidFill>
            </a:endParaRPr>
          </a:p>
          <a:p>
            <a:pPr marL="0" indent="0" algn="just">
              <a:buNone/>
            </a:pPr>
            <a:endParaRPr lang="tr-TR" dirty="0">
              <a:solidFill>
                <a:schemeClr val="tx1"/>
              </a:solidFill>
            </a:endParaRPr>
          </a:p>
        </p:txBody>
      </p:sp>
      <p:sp>
        <p:nvSpPr>
          <p:cNvPr id="3" name="Başlık 2">
            <a:extLst>
              <a:ext uri="{FF2B5EF4-FFF2-40B4-BE49-F238E27FC236}">
                <a16:creationId xmlns:a16="http://schemas.microsoft.com/office/drawing/2014/main" id="{946FE2AE-AEDC-41F6-E55B-EB7F51DFEE26}"/>
              </a:ext>
            </a:extLst>
          </p:cNvPr>
          <p:cNvSpPr>
            <a:spLocks noGrp="1"/>
          </p:cNvSpPr>
          <p:nvPr>
            <p:ph type="title"/>
          </p:nvPr>
        </p:nvSpPr>
        <p:spPr/>
        <p:txBody>
          <a:bodyPr/>
          <a:lstStyle/>
          <a:p>
            <a:pPr algn="ctr"/>
            <a:r>
              <a:rPr lang="tr-TR" sz="2000" dirty="0"/>
              <a:t>ORTAKLARDAN ALACAKLAR VE KASADAKİ YÜKSEK BAKİYELER</a:t>
            </a:r>
          </a:p>
        </p:txBody>
      </p:sp>
      <p:sp>
        <p:nvSpPr>
          <p:cNvPr id="4" name="Slayt Numarası Yer Tutucusu 3">
            <a:extLst>
              <a:ext uri="{FF2B5EF4-FFF2-40B4-BE49-F238E27FC236}">
                <a16:creationId xmlns:a16="http://schemas.microsoft.com/office/drawing/2014/main" id="{4673C317-2DB4-C5A7-6690-8CC81AE4B93F}"/>
              </a:ext>
            </a:extLst>
          </p:cNvPr>
          <p:cNvSpPr>
            <a:spLocks noGrp="1"/>
          </p:cNvSpPr>
          <p:nvPr>
            <p:ph type="sldNum" sz="quarter" idx="4"/>
          </p:nvPr>
        </p:nvSpPr>
        <p:spPr/>
        <p:txBody>
          <a:bodyPr/>
          <a:lstStyle/>
          <a:p>
            <a:fld id="{3F229497-3B9E-406A-A216-E5617F008833}" type="slidenum">
              <a:rPr lang="tr-TR" smtClean="0"/>
              <a:pPr/>
              <a:t>27</a:t>
            </a:fld>
            <a:endParaRPr lang="tr-TR" dirty="0"/>
          </a:p>
        </p:txBody>
      </p:sp>
    </p:spTree>
    <p:extLst>
      <p:ext uri="{BB962C8B-B14F-4D97-AF65-F5344CB8AC3E}">
        <p14:creationId xmlns:p14="http://schemas.microsoft.com/office/powerpoint/2010/main" val="328441346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BE3BD870-5B71-2094-3317-168E9F5E23B6}"/>
              </a:ext>
            </a:extLst>
          </p:cNvPr>
          <p:cNvSpPr>
            <a:spLocks noGrp="1"/>
          </p:cNvSpPr>
          <p:nvPr>
            <p:ph idx="1"/>
          </p:nvPr>
        </p:nvSpPr>
        <p:spPr>
          <a:xfrm>
            <a:off x="345440" y="1559605"/>
            <a:ext cx="8155093" cy="3357053"/>
          </a:xfrm>
        </p:spPr>
        <p:txBody>
          <a:bodyPr/>
          <a:lstStyle/>
          <a:p>
            <a:pPr marL="0" indent="0" algn="just">
              <a:buNone/>
            </a:pPr>
            <a:r>
              <a:rPr lang="tr-TR" dirty="0">
                <a:solidFill>
                  <a:schemeClr val="tx1"/>
                </a:solidFill>
              </a:rPr>
              <a:t>Mevduat veya kredi sözleşmelerine müstenit </a:t>
            </a:r>
            <a:r>
              <a:rPr lang="tr-TR" dirty="0">
                <a:solidFill>
                  <a:srgbClr val="FF0000"/>
                </a:solidFill>
              </a:rPr>
              <a:t>borçlar</a:t>
            </a:r>
            <a:r>
              <a:rPr lang="tr-TR" dirty="0">
                <a:solidFill>
                  <a:schemeClr val="tx1"/>
                </a:solidFill>
              </a:rPr>
              <a:t> değerleme gününe kadar hesaplanacak faizleriyle birlikte dikkate alınır.</a:t>
            </a:r>
          </a:p>
          <a:p>
            <a:pPr marL="0" indent="0" algn="just">
              <a:buNone/>
            </a:pPr>
            <a:r>
              <a:rPr lang="tr-TR" dirty="0">
                <a:solidFill>
                  <a:schemeClr val="tx1"/>
                </a:solidFill>
              </a:rPr>
              <a:t>Mevduat veya kredi sözleşmelerine müstenit </a:t>
            </a:r>
            <a:r>
              <a:rPr lang="tr-TR" dirty="0">
                <a:solidFill>
                  <a:srgbClr val="FF0000"/>
                </a:solidFill>
              </a:rPr>
              <a:t>alacaklar</a:t>
            </a:r>
            <a:r>
              <a:rPr lang="tr-TR" dirty="0">
                <a:solidFill>
                  <a:schemeClr val="tx1"/>
                </a:solidFill>
              </a:rPr>
              <a:t> değerleme gününe kadar hesaplanacak faizleriyle birlikte dikkate alınır</a:t>
            </a:r>
          </a:p>
          <a:p>
            <a:pPr marL="0" indent="0" algn="just">
              <a:buNone/>
            </a:pPr>
            <a:endParaRPr lang="tr-TR" dirty="0">
              <a:solidFill>
                <a:schemeClr val="tx1"/>
              </a:solidFill>
            </a:endParaRPr>
          </a:p>
          <a:p>
            <a:pPr marL="0" indent="0" algn="just">
              <a:buNone/>
            </a:pPr>
            <a:r>
              <a:rPr lang="tr-TR" dirty="0">
                <a:solidFill>
                  <a:schemeClr val="tx1"/>
                </a:solidFill>
              </a:rPr>
              <a:t>Vadeli mevduatlara ait </a:t>
            </a:r>
            <a:r>
              <a:rPr lang="tr-TR" dirty="0" err="1">
                <a:solidFill>
                  <a:schemeClr val="tx1"/>
                </a:solidFill>
              </a:rPr>
              <a:t>kıst</a:t>
            </a:r>
            <a:r>
              <a:rPr lang="tr-TR" dirty="0">
                <a:solidFill>
                  <a:schemeClr val="tx1"/>
                </a:solidFill>
              </a:rPr>
              <a:t> dönem isabet eden stopajın hesaplanması (Kurumlar Vergisi Genel Tebliği (SERİ NO: 1) - 34.8. bölümü)</a:t>
            </a:r>
          </a:p>
          <a:p>
            <a:pPr marL="0" indent="0" algn="just">
              <a:buNone/>
            </a:pPr>
            <a:r>
              <a:rPr lang="tr-TR" b="1" dirty="0">
                <a:solidFill>
                  <a:srgbClr val="FF0000"/>
                </a:solidFill>
              </a:rPr>
              <a:t>Kredilerin </a:t>
            </a:r>
            <a:r>
              <a:rPr lang="tr-TR" b="1" dirty="0" err="1">
                <a:solidFill>
                  <a:srgbClr val="FF0000"/>
                </a:solidFill>
              </a:rPr>
              <a:t>kıst</a:t>
            </a:r>
            <a:r>
              <a:rPr lang="tr-TR" b="1" dirty="0">
                <a:solidFill>
                  <a:srgbClr val="FF0000"/>
                </a:solidFill>
              </a:rPr>
              <a:t> dönem faizlerinin hesaplanması. (Ödenmeyen devre sonu faizleri)</a:t>
            </a:r>
          </a:p>
          <a:p>
            <a:pPr marL="0" indent="0" algn="just">
              <a:buNone/>
            </a:pPr>
            <a:r>
              <a:rPr lang="tr-TR" dirty="0">
                <a:solidFill>
                  <a:srgbClr val="FF0000"/>
                </a:solidFill>
              </a:rPr>
              <a:t>Önceki dönem </a:t>
            </a:r>
            <a:r>
              <a:rPr lang="tr-TR" dirty="0" err="1">
                <a:solidFill>
                  <a:srgbClr val="FF0000"/>
                </a:solidFill>
              </a:rPr>
              <a:t>kıst</a:t>
            </a:r>
            <a:r>
              <a:rPr lang="tr-TR" dirty="0">
                <a:solidFill>
                  <a:srgbClr val="FF0000"/>
                </a:solidFill>
              </a:rPr>
              <a:t> faizinin iptali</a:t>
            </a:r>
          </a:p>
          <a:p>
            <a:pPr marL="0" indent="0" algn="just">
              <a:buNone/>
            </a:pPr>
            <a:endParaRPr lang="tr-TR" dirty="0">
              <a:solidFill>
                <a:schemeClr val="tx1"/>
              </a:solidFill>
            </a:endParaRPr>
          </a:p>
        </p:txBody>
      </p:sp>
      <p:sp>
        <p:nvSpPr>
          <p:cNvPr id="3" name="Başlık 2">
            <a:extLst>
              <a:ext uri="{FF2B5EF4-FFF2-40B4-BE49-F238E27FC236}">
                <a16:creationId xmlns:a16="http://schemas.microsoft.com/office/drawing/2014/main" id="{946FE2AE-AEDC-41F6-E55B-EB7F51DFEE26}"/>
              </a:ext>
            </a:extLst>
          </p:cNvPr>
          <p:cNvSpPr>
            <a:spLocks noGrp="1"/>
          </p:cNvSpPr>
          <p:nvPr>
            <p:ph type="title"/>
          </p:nvPr>
        </p:nvSpPr>
        <p:spPr/>
        <p:txBody>
          <a:bodyPr/>
          <a:lstStyle/>
          <a:p>
            <a:pPr algn="ctr"/>
            <a:r>
              <a:rPr lang="tr-TR" sz="1800" dirty="0"/>
              <a:t>BORÇ VE ALACAKLARIN DEĞERLEMESİNDE KIST DÖNEM TAHAKKUKLARI YAPILMALIDIR</a:t>
            </a:r>
          </a:p>
        </p:txBody>
      </p:sp>
      <p:sp>
        <p:nvSpPr>
          <p:cNvPr id="4" name="Slayt Numarası Yer Tutucusu 3">
            <a:extLst>
              <a:ext uri="{FF2B5EF4-FFF2-40B4-BE49-F238E27FC236}">
                <a16:creationId xmlns:a16="http://schemas.microsoft.com/office/drawing/2014/main" id="{4673C317-2DB4-C5A7-6690-8CC81AE4B93F}"/>
              </a:ext>
            </a:extLst>
          </p:cNvPr>
          <p:cNvSpPr>
            <a:spLocks noGrp="1"/>
          </p:cNvSpPr>
          <p:nvPr>
            <p:ph type="sldNum" sz="quarter" idx="4"/>
          </p:nvPr>
        </p:nvSpPr>
        <p:spPr/>
        <p:txBody>
          <a:bodyPr/>
          <a:lstStyle/>
          <a:p>
            <a:fld id="{3F229497-3B9E-406A-A216-E5617F008833}" type="slidenum">
              <a:rPr lang="tr-TR" smtClean="0"/>
              <a:pPr/>
              <a:t>28</a:t>
            </a:fld>
            <a:endParaRPr lang="tr-TR" dirty="0"/>
          </a:p>
        </p:txBody>
      </p:sp>
    </p:spTree>
    <p:extLst>
      <p:ext uri="{BB962C8B-B14F-4D97-AF65-F5344CB8AC3E}">
        <p14:creationId xmlns:p14="http://schemas.microsoft.com/office/powerpoint/2010/main" val="324585608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BE3BD870-5B71-2094-3317-168E9F5E23B6}"/>
              </a:ext>
            </a:extLst>
          </p:cNvPr>
          <p:cNvSpPr>
            <a:spLocks noGrp="1"/>
          </p:cNvSpPr>
          <p:nvPr>
            <p:ph idx="1"/>
          </p:nvPr>
        </p:nvSpPr>
        <p:spPr>
          <a:xfrm>
            <a:off x="345440" y="1559605"/>
            <a:ext cx="8155093" cy="3357053"/>
          </a:xfrm>
        </p:spPr>
        <p:txBody>
          <a:bodyPr/>
          <a:lstStyle/>
          <a:p>
            <a:pPr algn="just">
              <a:buClr>
                <a:srgbClr val="FF0000"/>
              </a:buClr>
              <a:buFont typeface="Arial" panose="020B0604020202020204" pitchFamily="34" charset="0"/>
              <a:buChar char="•"/>
            </a:pPr>
            <a:r>
              <a:rPr lang="tr-TR" dirty="0">
                <a:solidFill>
                  <a:schemeClr val="tx1"/>
                </a:solidFill>
              </a:rPr>
              <a:t>Gelecek Aylara/yıllara ait gelir ve giderlerden 2023 yılına ait olanların ilgili gelir ve gider hesaplarına alınması gerekmektedir.</a:t>
            </a:r>
          </a:p>
          <a:p>
            <a:pPr algn="just">
              <a:buClr>
                <a:srgbClr val="FF0000"/>
              </a:buClr>
              <a:buFont typeface="Arial" panose="020B0604020202020204" pitchFamily="34" charset="0"/>
              <a:buChar char="•"/>
            </a:pPr>
            <a:endParaRPr lang="tr-TR" dirty="0">
              <a:solidFill>
                <a:schemeClr val="tx1"/>
              </a:solidFill>
            </a:endParaRPr>
          </a:p>
          <a:p>
            <a:pPr algn="just">
              <a:buClr>
                <a:srgbClr val="FF0000"/>
              </a:buClr>
              <a:buFont typeface="Arial" panose="020B0604020202020204" pitchFamily="34" charset="0"/>
              <a:buChar char="•"/>
            </a:pPr>
            <a:r>
              <a:rPr lang="tr-TR" dirty="0">
                <a:solidFill>
                  <a:schemeClr val="tx1"/>
                </a:solidFill>
              </a:rPr>
              <a:t>Bilanço hesaplarında </a:t>
            </a:r>
            <a:r>
              <a:rPr lang="tr-TR" b="1" dirty="0">
                <a:solidFill>
                  <a:srgbClr val="FF0000"/>
                </a:solidFill>
              </a:rPr>
              <a:t>KISA/UZUN VADE </a:t>
            </a:r>
            <a:r>
              <a:rPr lang="tr-TR" dirty="0">
                <a:solidFill>
                  <a:schemeClr val="tx1"/>
                </a:solidFill>
              </a:rPr>
              <a:t>ayrıştırılması yapılmalıdır.</a:t>
            </a:r>
          </a:p>
          <a:p>
            <a:pPr algn="just">
              <a:buClr>
                <a:srgbClr val="FF0000"/>
              </a:buClr>
              <a:buFont typeface="Arial" panose="020B0604020202020204" pitchFamily="34" charset="0"/>
              <a:buChar char="•"/>
            </a:pPr>
            <a:endParaRPr lang="tr-TR" dirty="0">
              <a:solidFill>
                <a:schemeClr val="tx1"/>
              </a:solidFill>
            </a:endParaRPr>
          </a:p>
          <a:p>
            <a:pPr algn="ctr">
              <a:buClr>
                <a:srgbClr val="FF0000"/>
              </a:buClr>
              <a:buFont typeface="Arial" panose="020B0604020202020204" pitchFamily="34" charset="0"/>
              <a:buChar char="•"/>
            </a:pPr>
            <a:r>
              <a:rPr lang="tr-TR" dirty="0">
                <a:solidFill>
                  <a:schemeClr val="tx1"/>
                </a:solidFill>
              </a:rPr>
              <a:t>(180/280- 380/480- 103/321)</a:t>
            </a:r>
          </a:p>
          <a:p>
            <a:pPr marL="0" indent="0" algn="just">
              <a:buNone/>
            </a:pPr>
            <a:endParaRPr lang="tr-TR" dirty="0">
              <a:solidFill>
                <a:schemeClr val="tx1"/>
              </a:solidFill>
            </a:endParaRPr>
          </a:p>
          <a:p>
            <a:pPr marL="0" indent="0" algn="just">
              <a:buNone/>
            </a:pPr>
            <a:endParaRPr lang="tr-TR" dirty="0">
              <a:solidFill>
                <a:schemeClr val="tx1"/>
              </a:solidFill>
            </a:endParaRPr>
          </a:p>
        </p:txBody>
      </p:sp>
      <p:sp>
        <p:nvSpPr>
          <p:cNvPr id="3" name="Başlık 2">
            <a:extLst>
              <a:ext uri="{FF2B5EF4-FFF2-40B4-BE49-F238E27FC236}">
                <a16:creationId xmlns:a16="http://schemas.microsoft.com/office/drawing/2014/main" id="{946FE2AE-AEDC-41F6-E55B-EB7F51DFEE26}"/>
              </a:ext>
            </a:extLst>
          </p:cNvPr>
          <p:cNvSpPr>
            <a:spLocks noGrp="1"/>
          </p:cNvSpPr>
          <p:nvPr>
            <p:ph type="title"/>
          </p:nvPr>
        </p:nvSpPr>
        <p:spPr/>
        <p:txBody>
          <a:bodyPr/>
          <a:lstStyle/>
          <a:p>
            <a:pPr algn="ctr"/>
            <a:r>
              <a:rPr lang="es-ES" sz="1800" dirty="0"/>
              <a:t>180 ,280 / 380,480 HESAPLARDAN GEREKLİ DAĞITIMLARIN YAPILMASI</a:t>
            </a:r>
            <a:endParaRPr lang="tr-TR" sz="1800" dirty="0"/>
          </a:p>
        </p:txBody>
      </p:sp>
      <p:sp>
        <p:nvSpPr>
          <p:cNvPr id="4" name="Slayt Numarası Yer Tutucusu 3">
            <a:extLst>
              <a:ext uri="{FF2B5EF4-FFF2-40B4-BE49-F238E27FC236}">
                <a16:creationId xmlns:a16="http://schemas.microsoft.com/office/drawing/2014/main" id="{4673C317-2DB4-C5A7-6690-8CC81AE4B93F}"/>
              </a:ext>
            </a:extLst>
          </p:cNvPr>
          <p:cNvSpPr>
            <a:spLocks noGrp="1"/>
          </p:cNvSpPr>
          <p:nvPr>
            <p:ph type="sldNum" sz="quarter" idx="4"/>
          </p:nvPr>
        </p:nvSpPr>
        <p:spPr/>
        <p:txBody>
          <a:bodyPr/>
          <a:lstStyle/>
          <a:p>
            <a:fld id="{3F229497-3B9E-406A-A216-E5617F008833}" type="slidenum">
              <a:rPr lang="tr-TR" smtClean="0"/>
              <a:pPr/>
              <a:t>29</a:t>
            </a:fld>
            <a:endParaRPr lang="tr-TR" dirty="0"/>
          </a:p>
        </p:txBody>
      </p:sp>
    </p:spTree>
    <p:extLst>
      <p:ext uri="{BB962C8B-B14F-4D97-AF65-F5344CB8AC3E}">
        <p14:creationId xmlns:p14="http://schemas.microsoft.com/office/powerpoint/2010/main" val="37544473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BE3BD870-5B71-2094-3317-168E9F5E23B6}"/>
              </a:ext>
            </a:extLst>
          </p:cNvPr>
          <p:cNvSpPr>
            <a:spLocks noGrp="1"/>
          </p:cNvSpPr>
          <p:nvPr>
            <p:ph idx="1"/>
          </p:nvPr>
        </p:nvSpPr>
        <p:spPr>
          <a:xfrm>
            <a:off x="345440" y="1559605"/>
            <a:ext cx="8155093" cy="3406290"/>
          </a:xfrm>
        </p:spPr>
        <p:txBody>
          <a:bodyPr/>
          <a:lstStyle/>
          <a:p>
            <a:pPr marL="0" indent="0" algn="just">
              <a:buNone/>
            </a:pPr>
            <a:r>
              <a:rPr lang="tr-TR" sz="1600" dirty="0">
                <a:solidFill>
                  <a:schemeClr val="tx1"/>
                </a:solidFill>
              </a:rPr>
              <a:t>İktisadi bir kıymetin varlığının kayıtlar ve belgeler üzerinde yapılacak olan çalışmalarla tespit edilmesine </a:t>
            </a:r>
            <a:r>
              <a:rPr lang="tr-TR" sz="1600" b="1" dirty="0">
                <a:solidFill>
                  <a:srgbClr val="FF0000"/>
                </a:solidFill>
              </a:rPr>
              <a:t>ENVANTER </a:t>
            </a:r>
            <a:r>
              <a:rPr lang="tr-TR" sz="1600" dirty="0">
                <a:solidFill>
                  <a:schemeClr val="tx1"/>
                </a:solidFill>
              </a:rPr>
              <a:t>adı verilir.</a:t>
            </a:r>
          </a:p>
          <a:p>
            <a:pPr marL="0" indent="0" algn="just">
              <a:buNone/>
            </a:pPr>
            <a:endParaRPr lang="tr-TR" sz="1600" dirty="0">
              <a:solidFill>
                <a:schemeClr val="tx1"/>
              </a:solidFill>
            </a:endParaRPr>
          </a:p>
          <a:p>
            <a:pPr marL="0" indent="0" algn="just">
              <a:buNone/>
            </a:pPr>
            <a:r>
              <a:rPr lang="tr-TR" sz="1600" dirty="0">
                <a:solidFill>
                  <a:schemeClr val="tx1"/>
                </a:solidFill>
              </a:rPr>
              <a:t>İktisadi bir kıymetin varlığının fiili olarak, yani elle sayılarak tespit edilmesi </a:t>
            </a:r>
            <a:r>
              <a:rPr lang="tr-TR" sz="1600" b="1" dirty="0">
                <a:solidFill>
                  <a:srgbClr val="FF0000"/>
                </a:solidFill>
              </a:rPr>
              <a:t>fiili envanter</a:t>
            </a:r>
            <a:r>
              <a:rPr lang="tr-TR" sz="1600" dirty="0">
                <a:solidFill>
                  <a:schemeClr val="tx1"/>
                </a:solidFill>
              </a:rPr>
              <a:t>, kayıt ve belgeler üzerinden tespit edilmesi ise </a:t>
            </a:r>
            <a:r>
              <a:rPr lang="tr-TR" sz="1600" b="1" dirty="0" err="1">
                <a:solidFill>
                  <a:srgbClr val="FF0000"/>
                </a:solidFill>
              </a:rPr>
              <a:t>kaydi</a:t>
            </a:r>
            <a:r>
              <a:rPr lang="tr-TR" sz="1600" b="1" dirty="0">
                <a:solidFill>
                  <a:srgbClr val="FF0000"/>
                </a:solidFill>
              </a:rPr>
              <a:t> envanter </a:t>
            </a:r>
            <a:r>
              <a:rPr lang="tr-TR" sz="1600" dirty="0">
                <a:solidFill>
                  <a:schemeClr val="tx1"/>
                </a:solidFill>
              </a:rPr>
              <a:t>olarak adlandırılır.</a:t>
            </a:r>
          </a:p>
          <a:p>
            <a:pPr marL="0" indent="0" algn="just">
              <a:buNone/>
            </a:pPr>
            <a:endParaRPr lang="tr-TR" sz="1600" dirty="0">
              <a:solidFill>
                <a:schemeClr val="tx1"/>
              </a:solidFill>
            </a:endParaRPr>
          </a:p>
          <a:p>
            <a:pPr marL="0" indent="0" algn="just">
              <a:buNone/>
            </a:pPr>
            <a:r>
              <a:rPr lang="tr-TR" sz="1600" b="1" dirty="0" err="1">
                <a:solidFill>
                  <a:srgbClr val="FF0000"/>
                </a:solidFill>
              </a:rPr>
              <a:t>VUK’nun</a:t>
            </a:r>
            <a:r>
              <a:rPr lang="tr-TR" sz="1600" b="1" dirty="0">
                <a:solidFill>
                  <a:srgbClr val="FF0000"/>
                </a:solidFill>
              </a:rPr>
              <a:t> 186. maddesi gereğince, envanter </a:t>
            </a:r>
            <a:r>
              <a:rPr lang="tr-TR" sz="1600" dirty="0">
                <a:solidFill>
                  <a:schemeClr val="tx1"/>
                </a:solidFill>
              </a:rPr>
              <a:t>ise; bilanço günündeki mevcutları, alacakları ve borçları saymak, ölçmek, tartmak ve değerlemek suretiyle kesin bir şekilde ve müfredatlı olarak tespit etmektir.</a:t>
            </a:r>
          </a:p>
          <a:p>
            <a:pPr marL="0" indent="0" algn="just">
              <a:buNone/>
            </a:pPr>
            <a:r>
              <a:rPr lang="tr-TR" sz="1600" dirty="0">
                <a:solidFill>
                  <a:schemeClr val="tx1"/>
                </a:solidFill>
              </a:rPr>
              <a:t>Bu kapsamda, ticari teamüllere göre tartılması, sayılması ve ölçülmesi mutat olmayan malların değerleri tahminen tespit olunur. Mevcutlar, alacaklar ve borçlar işletmeye dahil iktisadi kıymetleri ifade eder.</a:t>
            </a:r>
          </a:p>
        </p:txBody>
      </p:sp>
      <p:sp>
        <p:nvSpPr>
          <p:cNvPr id="3" name="Başlık 2">
            <a:extLst>
              <a:ext uri="{FF2B5EF4-FFF2-40B4-BE49-F238E27FC236}">
                <a16:creationId xmlns:a16="http://schemas.microsoft.com/office/drawing/2014/main" id="{946FE2AE-AEDC-41F6-E55B-EB7F51DFEE26}"/>
              </a:ext>
            </a:extLst>
          </p:cNvPr>
          <p:cNvSpPr>
            <a:spLocks noGrp="1"/>
          </p:cNvSpPr>
          <p:nvPr>
            <p:ph type="title"/>
          </p:nvPr>
        </p:nvSpPr>
        <p:spPr/>
        <p:txBody>
          <a:bodyPr/>
          <a:lstStyle/>
          <a:p>
            <a:pPr algn="ctr"/>
            <a:r>
              <a:rPr lang="tr-TR" sz="2000" dirty="0"/>
              <a:t>ENVANTER İŞLEMLERİ</a:t>
            </a:r>
            <a:br>
              <a:rPr lang="tr-TR" sz="2000" dirty="0"/>
            </a:br>
            <a:r>
              <a:rPr lang="tr-TR" sz="2000" dirty="0"/>
              <a:t>(VUK MAD. 186-192)</a:t>
            </a:r>
          </a:p>
        </p:txBody>
      </p:sp>
      <p:sp>
        <p:nvSpPr>
          <p:cNvPr id="4" name="Slayt Numarası Yer Tutucusu 3">
            <a:extLst>
              <a:ext uri="{FF2B5EF4-FFF2-40B4-BE49-F238E27FC236}">
                <a16:creationId xmlns:a16="http://schemas.microsoft.com/office/drawing/2014/main" id="{4673C317-2DB4-C5A7-6690-8CC81AE4B93F}"/>
              </a:ext>
            </a:extLst>
          </p:cNvPr>
          <p:cNvSpPr>
            <a:spLocks noGrp="1"/>
          </p:cNvSpPr>
          <p:nvPr>
            <p:ph type="sldNum" sz="quarter" idx="4"/>
          </p:nvPr>
        </p:nvSpPr>
        <p:spPr/>
        <p:txBody>
          <a:bodyPr/>
          <a:lstStyle/>
          <a:p>
            <a:fld id="{3F229497-3B9E-406A-A216-E5617F008833}" type="slidenum">
              <a:rPr lang="tr-TR" smtClean="0"/>
              <a:pPr/>
              <a:t>3</a:t>
            </a:fld>
            <a:endParaRPr lang="tr-TR" dirty="0"/>
          </a:p>
        </p:txBody>
      </p:sp>
    </p:spTree>
    <p:extLst>
      <p:ext uri="{BB962C8B-B14F-4D97-AF65-F5344CB8AC3E}">
        <p14:creationId xmlns:p14="http://schemas.microsoft.com/office/powerpoint/2010/main" val="376416498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BE3BD870-5B71-2094-3317-168E9F5E23B6}"/>
              </a:ext>
            </a:extLst>
          </p:cNvPr>
          <p:cNvSpPr>
            <a:spLocks noGrp="1"/>
          </p:cNvSpPr>
          <p:nvPr>
            <p:ph idx="1"/>
          </p:nvPr>
        </p:nvSpPr>
        <p:spPr>
          <a:xfrm>
            <a:off x="345440" y="1559605"/>
            <a:ext cx="8155093" cy="3357053"/>
          </a:xfrm>
        </p:spPr>
        <p:txBody>
          <a:bodyPr/>
          <a:lstStyle/>
          <a:p>
            <a:pPr marL="0" indent="0" algn="just">
              <a:buNone/>
            </a:pPr>
            <a:r>
              <a:rPr lang="tr-TR" dirty="0">
                <a:solidFill>
                  <a:schemeClr val="tx1"/>
                </a:solidFill>
              </a:rPr>
              <a:t>Alacak Senedi veya çeki gelir veya hasılat, borç senedi veya çeki gider veya maliyet özelliği taşımalıdır.</a:t>
            </a:r>
          </a:p>
          <a:p>
            <a:pPr marL="0" indent="0" algn="just">
              <a:buNone/>
            </a:pPr>
            <a:r>
              <a:rPr lang="tr-TR" dirty="0">
                <a:solidFill>
                  <a:schemeClr val="tx1"/>
                </a:solidFill>
              </a:rPr>
              <a:t>•	Döviz cinsinden çek-senetlerin tespiti</a:t>
            </a:r>
          </a:p>
          <a:p>
            <a:pPr marL="0" indent="0" algn="just">
              <a:buNone/>
            </a:pPr>
            <a:r>
              <a:rPr lang="tr-TR" dirty="0">
                <a:solidFill>
                  <a:schemeClr val="tx1"/>
                </a:solidFill>
              </a:rPr>
              <a:t>•	Reeskont oranının TL ve döviz için tespit edilmesi (VUK Madde 280-281-285) (Senette oran mevcutsa bu oran değilse TCMB yada LİBOR)</a:t>
            </a:r>
          </a:p>
          <a:p>
            <a:pPr marL="0" indent="0" algn="just">
              <a:buNone/>
            </a:pPr>
            <a:r>
              <a:rPr lang="tr-TR" dirty="0">
                <a:solidFill>
                  <a:schemeClr val="tx1"/>
                </a:solidFill>
              </a:rPr>
              <a:t>•	Reeskont Tutarı = (Normal Değer X Faiz Oranı X Gün Sayısı) / (36.000 + (Faiz oranı X Gün sayısı))</a:t>
            </a:r>
          </a:p>
          <a:p>
            <a:pPr marL="0" indent="0" algn="just">
              <a:buNone/>
            </a:pPr>
            <a:r>
              <a:rPr lang="tr-TR" dirty="0">
                <a:solidFill>
                  <a:schemeClr val="tx1"/>
                </a:solidFill>
              </a:rPr>
              <a:t>•	Borç senetleri-çekleri varsa bunlara da reeskont uygulanması</a:t>
            </a:r>
          </a:p>
          <a:p>
            <a:pPr marL="0" indent="0" algn="just">
              <a:buNone/>
            </a:pPr>
            <a:r>
              <a:rPr lang="tr-TR" dirty="0">
                <a:solidFill>
                  <a:schemeClr val="tx1"/>
                </a:solidFill>
              </a:rPr>
              <a:t>•	Önceki dönem reeskontlarının ters kaydı.</a:t>
            </a:r>
          </a:p>
          <a:p>
            <a:pPr marL="0" indent="0" algn="just">
              <a:buNone/>
            </a:pPr>
            <a:endParaRPr lang="tr-TR" dirty="0">
              <a:solidFill>
                <a:schemeClr val="tx1"/>
              </a:solidFill>
            </a:endParaRPr>
          </a:p>
          <a:p>
            <a:pPr marL="0" indent="0" algn="just">
              <a:buNone/>
            </a:pPr>
            <a:endParaRPr lang="tr-TR" dirty="0">
              <a:solidFill>
                <a:schemeClr val="tx1"/>
              </a:solidFill>
            </a:endParaRPr>
          </a:p>
        </p:txBody>
      </p:sp>
      <p:sp>
        <p:nvSpPr>
          <p:cNvPr id="3" name="Başlık 2">
            <a:extLst>
              <a:ext uri="{FF2B5EF4-FFF2-40B4-BE49-F238E27FC236}">
                <a16:creationId xmlns:a16="http://schemas.microsoft.com/office/drawing/2014/main" id="{946FE2AE-AEDC-41F6-E55B-EB7F51DFEE26}"/>
              </a:ext>
            </a:extLst>
          </p:cNvPr>
          <p:cNvSpPr>
            <a:spLocks noGrp="1"/>
          </p:cNvSpPr>
          <p:nvPr>
            <p:ph type="title"/>
          </p:nvPr>
        </p:nvSpPr>
        <p:spPr/>
        <p:txBody>
          <a:bodyPr/>
          <a:lstStyle/>
          <a:p>
            <a:pPr algn="ctr"/>
            <a:r>
              <a:rPr lang="tr-TR" dirty="0"/>
              <a:t>ALACAK / BORÇ SENETLERİ REESKONTU</a:t>
            </a:r>
          </a:p>
        </p:txBody>
      </p:sp>
      <p:sp>
        <p:nvSpPr>
          <p:cNvPr id="4" name="Slayt Numarası Yer Tutucusu 3">
            <a:extLst>
              <a:ext uri="{FF2B5EF4-FFF2-40B4-BE49-F238E27FC236}">
                <a16:creationId xmlns:a16="http://schemas.microsoft.com/office/drawing/2014/main" id="{4673C317-2DB4-C5A7-6690-8CC81AE4B93F}"/>
              </a:ext>
            </a:extLst>
          </p:cNvPr>
          <p:cNvSpPr>
            <a:spLocks noGrp="1"/>
          </p:cNvSpPr>
          <p:nvPr>
            <p:ph type="sldNum" sz="quarter" idx="4"/>
          </p:nvPr>
        </p:nvSpPr>
        <p:spPr/>
        <p:txBody>
          <a:bodyPr/>
          <a:lstStyle/>
          <a:p>
            <a:fld id="{3F229497-3B9E-406A-A216-E5617F008833}" type="slidenum">
              <a:rPr lang="tr-TR" smtClean="0"/>
              <a:pPr/>
              <a:t>30</a:t>
            </a:fld>
            <a:endParaRPr lang="tr-TR" dirty="0"/>
          </a:p>
        </p:txBody>
      </p:sp>
    </p:spTree>
    <p:extLst>
      <p:ext uri="{BB962C8B-B14F-4D97-AF65-F5344CB8AC3E}">
        <p14:creationId xmlns:p14="http://schemas.microsoft.com/office/powerpoint/2010/main" val="94351562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BE3BD870-5B71-2094-3317-168E9F5E23B6}"/>
              </a:ext>
            </a:extLst>
          </p:cNvPr>
          <p:cNvSpPr>
            <a:spLocks noGrp="1"/>
          </p:cNvSpPr>
          <p:nvPr>
            <p:ph idx="1"/>
          </p:nvPr>
        </p:nvSpPr>
        <p:spPr>
          <a:xfrm>
            <a:off x="345440" y="1559605"/>
            <a:ext cx="8155093" cy="3357053"/>
          </a:xfrm>
        </p:spPr>
        <p:txBody>
          <a:bodyPr/>
          <a:lstStyle/>
          <a:p>
            <a:pPr marL="0" indent="0" algn="just">
              <a:buNone/>
            </a:pPr>
            <a:r>
              <a:rPr lang="tr-TR" dirty="0">
                <a:solidFill>
                  <a:schemeClr val="tx1"/>
                </a:solidFill>
              </a:rPr>
              <a:t>Faaliyetleri kısmen veya tamamen binek otomobillerinin kiralanması veya çeşitli şekillerde işletilmesi olanların bu amaçla kullandıkları hariç olmak üzere, </a:t>
            </a:r>
          </a:p>
          <a:p>
            <a:pPr algn="just"/>
            <a:r>
              <a:rPr lang="tr-TR" dirty="0">
                <a:solidFill>
                  <a:schemeClr val="tx1"/>
                </a:solidFill>
              </a:rPr>
              <a:t>binek otomobillere ilişkin giderlerin en fazla </a:t>
            </a:r>
            <a:r>
              <a:rPr lang="tr-TR" b="1" dirty="0">
                <a:solidFill>
                  <a:srgbClr val="FF0000"/>
                </a:solidFill>
              </a:rPr>
              <a:t>%70</a:t>
            </a:r>
            <a:r>
              <a:rPr lang="tr-TR" dirty="0">
                <a:solidFill>
                  <a:schemeClr val="tx1"/>
                </a:solidFill>
              </a:rPr>
              <a:t>’ gider yazılabilir</a:t>
            </a:r>
          </a:p>
          <a:p>
            <a:pPr algn="just"/>
            <a:r>
              <a:rPr lang="tr-TR" dirty="0">
                <a:solidFill>
                  <a:schemeClr val="tx1"/>
                </a:solidFill>
              </a:rPr>
              <a:t>ÖTV ve KDV hariç ilk iktisap bedeli </a:t>
            </a:r>
            <a:r>
              <a:rPr lang="tr-TR" b="1" dirty="0">
                <a:solidFill>
                  <a:srgbClr val="FF0000"/>
                </a:solidFill>
              </a:rPr>
              <a:t>500.000</a:t>
            </a:r>
            <a:r>
              <a:rPr lang="tr-TR" dirty="0">
                <a:solidFill>
                  <a:schemeClr val="tx1"/>
                </a:solidFill>
              </a:rPr>
              <a:t> Türk lirasını, söz konusu vergilerin maliyet bedeline eklendiği veya binek otomobilin ikinci el olarak iktisap edildiği hâllerde, amortismana tabi tutarı </a:t>
            </a:r>
            <a:r>
              <a:rPr lang="tr-TR" b="1" dirty="0">
                <a:solidFill>
                  <a:srgbClr val="FF0000"/>
                </a:solidFill>
              </a:rPr>
              <a:t>950.000</a:t>
            </a:r>
            <a:r>
              <a:rPr lang="tr-TR" dirty="0">
                <a:solidFill>
                  <a:schemeClr val="tx1"/>
                </a:solidFill>
              </a:rPr>
              <a:t> Türk lirasını aşan binek otomobillerinin her birine ilişkin ayrılan amortismanın en fazla bu tutarlara isabet eden kısmı gider yazılabilir. </a:t>
            </a:r>
          </a:p>
          <a:p>
            <a:pPr algn="just"/>
            <a:endParaRPr lang="tr-TR" dirty="0">
              <a:solidFill>
                <a:schemeClr val="tx1"/>
              </a:solidFill>
            </a:endParaRPr>
          </a:p>
        </p:txBody>
      </p:sp>
      <p:sp>
        <p:nvSpPr>
          <p:cNvPr id="3" name="Başlık 2">
            <a:extLst>
              <a:ext uri="{FF2B5EF4-FFF2-40B4-BE49-F238E27FC236}">
                <a16:creationId xmlns:a16="http://schemas.microsoft.com/office/drawing/2014/main" id="{946FE2AE-AEDC-41F6-E55B-EB7F51DFEE26}"/>
              </a:ext>
            </a:extLst>
          </p:cNvPr>
          <p:cNvSpPr>
            <a:spLocks noGrp="1"/>
          </p:cNvSpPr>
          <p:nvPr>
            <p:ph type="title"/>
          </p:nvPr>
        </p:nvSpPr>
        <p:spPr/>
        <p:txBody>
          <a:bodyPr/>
          <a:lstStyle/>
          <a:p>
            <a:pPr algn="ctr"/>
            <a:r>
              <a:rPr lang="tr-TR" dirty="0"/>
              <a:t>BİNEK OTO GİDER KISITLAMASI</a:t>
            </a:r>
          </a:p>
        </p:txBody>
      </p:sp>
      <p:sp>
        <p:nvSpPr>
          <p:cNvPr id="4" name="Slayt Numarası Yer Tutucusu 3">
            <a:extLst>
              <a:ext uri="{FF2B5EF4-FFF2-40B4-BE49-F238E27FC236}">
                <a16:creationId xmlns:a16="http://schemas.microsoft.com/office/drawing/2014/main" id="{4673C317-2DB4-C5A7-6690-8CC81AE4B93F}"/>
              </a:ext>
            </a:extLst>
          </p:cNvPr>
          <p:cNvSpPr>
            <a:spLocks noGrp="1"/>
          </p:cNvSpPr>
          <p:nvPr>
            <p:ph type="sldNum" sz="quarter" idx="4"/>
          </p:nvPr>
        </p:nvSpPr>
        <p:spPr/>
        <p:txBody>
          <a:bodyPr/>
          <a:lstStyle/>
          <a:p>
            <a:fld id="{3F229497-3B9E-406A-A216-E5617F008833}" type="slidenum">
              <a:rPr lang="tr-TR" smtClean="0"/>
              <a:pPr/>
              <a:t>31</a:t>
            </a:fld>
            <a:endParaRPr lang="tr-TR" dirty="0"/>
          </a:p>
        </p:txBody>
      </p:sp>
    </p:spTree>
    <p:extLst>
      <p:ext uri="{BB962C8B-B14F-4D97-AF65-F5344CB8AC3E}">
        <p14:creationId xmlns:p14="http://schemas.microsoft.com/office/powerpoint/2010/main" val="216936450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BE3BD870-5B71-2094-3317-168E9F5E23B6}"/>
              </a:ext>
            </a:extLst>
          </p:cNvPr>
          <p:cNvSpPr>
            <a:spLocks noGrp="1"/>
          </p:cNvSpPr>
          <p:nvPr>
            <p:ph idx="1"/>
          </p:nvPr>
        </p:nvSpPr>
        <p:spPr>
          <a:xfrm>
            <a:off x="345440" y="1559605"/>
            <a:ext cx="8155093" cy="3357053"/>
          </a:xfrm>
        </p:spPr>
        <p:txBody>
          <a:bodyPr/>
          <a:lstStyle/>
          <a:p>
            <a:pPr marL="0" indent="0" algn="just">
              <a:buNone/>
            </a:pPr>
            <a:r>
              <a:rPr lang="tr-TR" sz="2000" dirty="0"/>
              <a:t>•	VUK </a:t>
            </a:r>
            <a:r>
              <a:rPr lang="tr-TR" sz="2000" dirty="0" err="1"/>
              <a:t>Mük</a:t>
            </a:r>
            <a:r>
              <a:rPr lang="tr-TR" sz="2000" dirty="0"/>
              <a:t> 298/A</a:t>
            </a:r>
          </a:p>
          <a:p>
            <a:pPr marL="0" indent="0" algn="just">
              <a:buNone/>
            </a:pPr>
            <a:r>
              <a:rPr lang="tr-TR" sz="2000" dirty="0"/>
              <a:t>	Enflasyon Düzeltmesi</a:t>
            </a:r>
          </a:p>
          <a:p>
            <a:pPr marL="0" indent="0" algn="just">
              <a:buNone/>
            </a:pPr>
            <a:endParaRPr lang="tr-TR" sz="2000" dirty="0"/>
          </a:p>
          <a:p>
            <a:pPr marL="0" indent="0" algn="just">
              <a:buNone/>
            </a:pPr>
            <a:r>
              <a:rPr lang="tr-TR" sz="2000" dirty="0"/>
              <a:t>•	VUK </a:t>
            </a:r>
            <a:r>
              <a:rPr lang="tr-TR" sz="2000" dirty="0" err="1"/>
              <a:t>Mük</a:t>
            </a:r>
            <a:r>
              <a:rPr lang="tr-TR" sz="2000" dirty="0"/>
              <a:t> 298/Ç</a:t>
            </a:r>
          </a:p>
          <a:p>
            <a:pPr marL="0" indent="0" algn="just">
              <a:buNone/>
            </a:pPr>
            <a:r>
              <a:rPr lang="tr-TR" sz="2000" dirty="0"/>
              <a:t>	 Yeniden Değerleme</a:t>
            </a:r>
          </a:p>
          <a:p>
            <a:pPr marL="0" indent="0" algn="just">
              <a:buNone/>
            </a:pPr>
            <a:endParaRPr lang="tr-TR" sz="2000" dirty="0"/>
          </a:p>
          <a:p>
            <a:pPr marL="0" indent="0" algn="just">
              <a:buNone/>
            </a:pPr>
            <a:r>
              <a:rPr lang="tr-TR" sz="2000" dirty="0"/>
              <a:t>•	VUK Geçici 32</a:t>
            </a:r>
          </a:p>
          <a:p>
            <a:pPr marL="0" indent="0" algn="just">
              <a:buNone/>
            </a:pPr>
            <a:r>
              <a:rPr lang="tr-TR" sz="2000" dirty="0"/>
              <a:t>	Yİ-ÜFE ile endeksleme (31.12.2021 den sonra her zaman)</a:t>
            </a:r>
          </a:p>
          <a:p>
            <a:pPr marL="0" indent="0" algn="just">
              <a:buNone/>
            </a:pPr>
            <a:endParaRPr lang="tr-TR" dirty="0">
              <a:solidFill>
                <a:schemeClr val="tx1"/>
              </a:solidFill>
            </a:endParaRPr>
          </a:p>
        </p:txBody>
      </p:sp>
      <p:sp>
        <p:nvSpPr>
          <p:cNvPr id="3" name="Başlık 2">
            <a:extLst>
              <a:ext uri="{FF2B5EF4-FFF2-40B4-BE49-F238E27FC236}">
                <a16:creationId xmlns:a16="http://schemas.microsoft.com/office/drawing/2014/main" id="{946FE2AE-AEDC-41F6-E55B-EB7F51DFEE26}"/>
              </a:ext>
            </a:extLst>
          </p:cNvPr>
          <p:cNvSpPr>
            <a:spLocks noGrp="1"/>
          </p:cNvSpPr>
          <p:nvPr>
            <p:ph type="title"/>
          </p:nvPr>
        </p:nvSpPr>
        <p:spPr/>
        <p:txBody>
          <a:bodyPr/>
          <a:lstStyle/>
          <a:p>
            <a:pPr algn="ctr"/>
            <a:r>
              <a:rPr lang="tr-TR" dirty="0"/>
              <a:t>ENFLASYON MUHASEBESİ</a:t>
            </a:r>
          </a:p>
        </p:txBody>
      </p:sp>
      <p:sp>
        <p:nvSpPr>
          <p:cNvPr id="4" name="Slayt Numarası Yer Tutucusu 3">
            <a:extLst>
              <a:ext uri="{FF2B5EF4-FFF2-40B4-BE49-F238E27FC236}">
                <a16:creationId xmlns:a16="http://schemas.microsoft.com/office/drawing/2014/main" id="{4673C317-2DB4-C5A7-6690-8CC81AE4B93F}"/>
              </a:ext>
            </a:extLst>
          </p:cNvPr>
          <p:cNvSpPr>
            <a:spLocks noGrp="1"/>
          </p:cNvSpPr>
          <p:nvPr>
            <p:ph type="sldNum" sz="quarter" idx="4"/>
          </p:nvPr>
        </p:nvSpPr>
        <p:spPr/>
        <p:txBody>
          <a:bodyPr/>
          <a:lstStyle/>
          <a:p>
            <a:fld id="{3F229497-3B9E-406A-A216-E5617F008833}" type="slidenum">
              <a:rPr lang="tr-TR" smtClean="0"/>
              <a:pPr/>
              <a:t>32</a:t>
            </a:fld>
            <a:endParaRPr lang="tr-TR" dirty="0"/>
          </a:p>
        </p:txBody>
      </p:sp>
    </p:spTree>
    <p:extLst>
      <p:ext uri="{BB962C8B-B14F-4D97-AF65-F5344CB8AC3E}">
        <p14:creationId xmlns:p14="http://schemas.microsoft.com/office/powerpoint/2010/main" val="76398066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BE3BD870-5B71-2094-3317-168E9F5E23B6}"/>
              </a:ext>
            </a:extLst>
          </p:cNvPr>
          <p:cNvSpPr>
            <a:spLocks noGrp="1"/>
          </p:cNvSpPr>
          <p:nvPr>
            <p:ph idx="1"/>
          </p:nvPr>
        </p:nvSpPr>
        <p:spPr>
          <a:xfrm>
            <a:off x="382693" y="1432996"/>
            <a:ext cx="8155093" cy="3357053"/>
          </a:xfrm>
        </p:spPr>
        <p:txBody>
          <a:bodyPr/>
          <a:lstStyle/>
          <a:p>
            <a:pPr marL="0" indent="0" algn="just">
              <a:buNone/>
            </a:pPr>
            <a:r>
              <a:rPr lang="tr-TR" sz="1800" dirty="0">
                <a:solidFill>
                  <a:schemeClr val="tx1"/>
                </a:solidFill>
              </a:rPr>
              <a:t>Şirketlerin borç yerine öz kaynak kullanımı özendirilmektedir.</a:t>
            </a:r>
          </a:p>
          <a:p>
            <a:pPr marL="0" indent="0" algn="just">
              <a:buNone/>
            </a:pPr>
            <a:r>
              <a:rPr lang="tr-TR" sz="1800" dirty="0">
                <a:solidFill>
                  <a:schemeClr val="tx1"/>
                </a:solidFill>
              </a:rPr>
              <a:t>•	Sermayenin nakit olarak karşılanan kısmı üzerinden TCMB tarafından açıklanan ticari kredilere uygulanan ağırlıklı yıllık ortalama faiz oranı dikkate alınarak, ilgili hesap döneminin sonuna kadar hesaplanan tutarın %50’si matrahtan indirilir.</a:t>
            </a:r>
          </a:p>
          <a:p>
            <a:pPr marL="0" indent="0" algn="just">
              <a:buNone/>
            </a:pPr>
            <a:r>
              <a:rPr lang="tr-TR" sz="1800" dirty="0">
                <a:solidFill>
                  <a:schemeClr val="tx1"/>
                </a:solidFill>
              </a:rPr>
              <a:t>•	Süre sınırı olmayan bir teşvikti, yeni uygulamada 5 yıl ile sınırlıdır.</a:t>
            </a:r>
          </a:p>
          <a:p>
            <a:pPr marL="0" indent="0" algn="just">
              <a:buNone/>
            </a:pPr>
            <a:r>
              <a:rPr lang="tr-TR" sz="1800" dirty="0">
                <a:solidFill>
                  <a:schemeClr val="tx1"/>
                </a:solidFill>
              </a:rPr>
              <a:t>	(KVK Madde 10)</a:t>
            </a:r>
          </a:p>
          <a:p>
            <a:pPr marL="0" indent="0" algn="just">
              <a:buNone/>
            </a:pPr>
            <a:r>
              <a:rPr lang="tr-TR" sz="1800" dirty="0">
                <a:solidFill>
                  <a:schemeClr val="tx1"/>
                </a:solidFill>
              </a:rPr>
              <a:t>•	Devreden tutar endekslemeye tabi değildir.</a:t>
            </a:r>
          </a:p>
          <a:p>
            <a:pPr marL="0" indent="0" algn="just">
              <a:buNone/>
            </a:pPr>
            <a:r>
              <a:rPr lang="tr-TR" sz="1800" dirty="0">
                <a:solidFill>
                  <a:schemeClr val="tx1"/>
                </a:solidFill>
              </a:rPr>
              <a:t>•	İç kaynaklardan yapılan artış kabul edilmez.</a:t>
            </a:r>
          </a:p>
          <a:p>
            <a:pPr marL="0" indent="0" algn="just">
              <a:buNone/>
            </a:pPr>
            <a:r>
              <a:rPr lang="tr-TR" sz="1800" dirty="0">
                <a:solidFill>
                  <a:schemeClr val="tx1"/>
                </a:solidFill>
              </a:rPr>
              <a:t>•	Sermayenin daha sonra azaltılmaması gerekir.</a:t>
            </a:r>
          </a:p>
          <a:p>
            <a:pPr marL="0" indent="0" algn="just">
              <a:buNone/>
            </a:pPr>
            <a:r>
              <a:rPr lang="tr-TR" sz="1800" dirty="0">
                <a:solidFill>
                  <a:schemeClr val="tx1"/>
                </a:solidFill>
              </a:rPr>
              <a:t>•	İndirim oranı Cumhurbaşkanı tarafından farklılaştırılabilir.</a:t>
            </a:r>
          </a:p>
          <a:p>
            <a:pPr marL="0" indent="0" algn="just">
              <a:buNone/>
            </a:pPr>
            <a:endParaRPr lang="tr-TR" sz="1800" dirty="0">
              <a:solidFill>
                <a:schemeClr val="tx1"/>
              </a:solidFill>
            </a:endParaRPr>
          </a:p>
        </p:txBody>
      </p:sp>
      <p:sp>
        <p:nvSpPr>
          <p:cNvPr id="3" name="Başlık 2">
            <a:extLst>
              <a:ext uri="{FF2B5EF4-FFF2-40B4-BE49-F238E27FC236}">
                <a16:creationId xmlns:a16="http://schemas.microsoft.com/office/drawing/2014/main" id="{946FE2AE-AEDC-41F6-E55B-EB7F51DFEE26}"/>
              </a:ext>
            </a:extLst>
          </p:cNvPr>
          <p:cNvSpPr>
            <a:spLocks noGrp="1"/>
          </p:cNvSpPr>
          <p:nvPr>
            <p:ph type="title"/>
          </p:nvPr>
        </p:nvSpPr>
        <p:spPr/>
        <p:txBody>
          <a:bodyPr/>
          <a:lstStyle/>
          <a:p>
            <a:pPr algn="ctr"/>
            <a:r>
              <a:rPr lang="tr-TR" dirty="0"/>
              <a:t>NAKİT SERMAYE TEŞVİKİ</a:t>
            </a:r>
          </a:p>
        </p:txBody>
      </p:sp>
      <p:sp>
        <p:nvSpPr>
          <p:cNvPr id="4" name="Slayt Numarası Yer Tutucusu 3">
            <a:extLst>
              <a:ext uri="{FF2B5EF4-FFF2-40B4-BE49-F238E27FC236}">
                <a16:creationId xmlns:a16="http://schemas.microsoft.com/office/drawing/2014/main" id="{4673C317-2DB4-C5A7-6690-8CC81AE4B93F}"/>
              </a:ext>
            </a:extLst>
          </p:cNvPr>
          <p:cNvSpPr>
            <a:spLocks noGrp="1"/>
          </p:cNvSpPr>
          <p:nvPr>
            <p:ph type="sldNum" sz="quarter" idx="4"/>
          </p:nvPr>
        </p:nvSpPr>
        <p:spPr/>
        <p:txBody>
          <a:bodyPr/>
          <a:lstStyle/>
          <a:p>
            <a:fld id="{3F229497-3B9E-406A-A216-E5617F008833}" type="slidenum">
              <a:rPr lang="tr-TR" smtClean="0"/>
              <a:pPr/>
              <a:t>33</a:t>
            </a:fld>
            <a:endParaRPr lang="tr-TR" dirty="0"/>
          </a:p>
        </p:txBody>
      </p:sp>
    </p:spTree>
    <p:extLst>
      <p:ext uri="{BB962C8B-B14F-4D97-AF65-F5344CB8AC3E}">
        <p14:creationId xmlns:p14="http://schemas.microsoft.com/office/powerpoint/2010/main" val="128814807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BE3BD870-5B71-2094-3317-168E9F5E23B6}"/>
              </a:ext>
            </a:extLst>
          </p:cNvPr>
          <p:cNvSpPr>
            <a:spLocks noGrp="1"/>
          </p:cNvSpPr>
          <p:nvPr>
            <p:ph idx="1"/>
          </p:nvPr>
        </p:nvSpPr>
        <p:spPr>
          <a:xfrm>
            <a:off x="382693" y="1432996"/>
            <a:ext cx="8155093" cy="3357053"/>
          </a:xfrm>
        </p:spPr>
        <p:txBody>
          <a:bodyPr/>
          <a:lstStyle/>
          <a:p>
            <a:pPr marL="0" indent="0" algn="just">
              <a:buNone/>
            </a:pPr>
            <a:r>
              <a:rPr lang="tr-TR" sz="1400" dirty="0">
                <a:solidFill>
                  <a:schemeClr val="tx1"/>
                </a:solidFill>
              </a:rPr>
              <a:t>•Gelirlerinin %25 veya fazlası pasif nitelikli gelirlerden oluşan şirketler için indirim oranı %0</a:t>
            </a:r>
          </a:p>
          <a:p>
            <a:pPr marL="0" indent="0" algn="just">
              <a:buNone/>
            </a:pPr>
            <a:r>
              <a:rPr lang="tr-TR" sz="1400" dirty="0">
                <a:solidFill>
                  <a:schemeClr val="tx1"/>
                </a:solidFill>
              </a:rPr>
              <a:t>•Aktif toplamının %50 veya daha fazlası iştirak paylarından oluşan şirketleri için indirim oranı %0</a:t>
            </a:r>
          </a:p>
          <a:p>
            <a:pPr marL="0" indent="0" algn="just">
              <a:buNone/>
            </a:pPr>
            <a:r>
              <a:rPr lang="tr-TR" sz="1400" dirty="0">
                <a:solidFill>
                  <a:schemeClr val="tx1"/>
                </a:solidFill>
              </a:rPr>
              <a:t>•Artırılan nakdi sermayenin başka şirketlere sermaye olarak konulan veya kredi olarak kullandırılan kısmı için % 0</a:t>
            </a:r>
          </a:p>
          <a:p>
            <a:pPr marL="0" indent="0" algn="just">
              <a:buNone/>
            </a:pPr>
            <a:r>
              <a:rPr lang="tr-TR" sz="1400" dirty="0">
                <a:solidFill>
                  <a:schemeClr val="tx1"/>
                </a:solidFill>
              </a:rPr>
              <a:t>•Artırılan sermaye ile arazi arsa alınması halinde % 0</a:t>
            </a:r>
          </a:p>
          <a:p>
            <a:pPr marL="0" indent="0" algn="just">
              <a:buNone/>
            </a:pPr>
            <a:r>
              <a:rPr lang="tr-TR" sz="1400" dirty="0">
                <a:solidFill>
                  <a:schemeClr val="tx1"/>
                </a:solidFill>
              </a:rPr>
              <a:t>•Artırılan sermaye yurt dışından getirilirse halinde % 75</a:t>
            </a:r>
          </a:p>
          <a:p>
            <a:pPr marL="0" indent="0" algn="just">
              <a:buNone/>
            </a:pPr>
            <a:r>
              <a:rPr lang="tr-TR" sz="1400" dirty="0">
                <a:solidFill>
                  <a:schemeClr val="tx1"/>
                </a:solidFill>
              </a:rPr>
              <a:t>•%50 ve daha az payları borsada işlem gören halka açık sermaye şirketlerinde % 75</a:t>
            </a:r>
          </a:p>
          <a:p>
            <a:pPr marL="0" indent="0" algn="just">
              <a:buNone/>
            </a:pPr>
            <a:r>
              <a:rPr lang="tr-TR" sz="1400" dirty="0">
                <a:solidFill>
                  <a:schemeClr val="tx1"/>
                </a:solidFill>
              </a:rPr>
              <a:t>•%50’nin üzerinde payları borsada işlem gören halka açık sermaye şirketlerinde % 100</a:t>
            </a:r>
          </a:p>
          <a:p>
            <a:pPr marL="0" indent="0" algn="just">
              <a:buNone/>
            </a:pPr>
            <a:r>
              <a:rPr lang="tr-TR" sz="1400" dirty="0">
                <a:solidFill>
                  <a:schemeClr val="tx1"/>
                </a:solidFill>
              </a:rPr>
              <a:t>•Nakdi olarak artırılan sermayenin, yatırım teşvik belgeli üretim ve sanayi tesislerinde kullanılırsa  % 75</a:t>
            </a:r>
          </a:p>
          <a:p>
            <a:pPr marL="0" indent="0" algn="just">
              <a:buNone/>
            </a:pPr>
            <a:endParaRPr lang="tr-TR" sz="1400" dirty="0">
              <a:solidFill>
                <a:schemeClr val="tx1"/>
              </a:solidFill>
            </a:endParaRPr>
          </a:p>
        </p:txBody>
      </p:sp>
      <p:sp>
        <p:nvSpPr>
          <p:cNvPr id="3" name="Başlık 2">
            <a:extLst>
              <a:ext uri="{FF2B5EF4-FFF2-40B4-BE49-F238E27FC236}">
                <a16:creationId xmlns:a16="http://schemas.microsoft.com/office/drawing/2014/main" id="{946FE2AE-AEDC-41F6-E55B-EB7F51DFEE26}"/>
              </a:ext>
            </a:extLst>
          </p:cNvPr>
          <p:cNvSpPr>
            <a:spLocks noGrp="1"/>
          </p:cNvSpPr>
          <p:nvPr>
            <p:ph type="title"/>
          </p:nvPr>
        </p:nvSpPr>
        <p:spPr/>
        <p:txBody>
          <a:bodyPr/>
          <a:lstStyle/>
          <a:p>
            <a:pPr algn="ctr"/>
            <a:r>
              <a:rPr lang="tr-TR" dirty="0"/>
              <a:t>NAKİT SERMAYE TEŞVİKİ</a:t>
            </a:r>
          </a:p>
        </p:txBody>
      </p:sp>
      <p:sp>
        <p:nvSpPr>
          <p:cNvPr id="4" name="Slayt Numarası Yer Tutucusu 3">
            <a:extLst>
              <a:ext uri="{FF2B5EF4-FFF2-40B4-BE49-F238E27FC236}">
                <a16:creationId xmlns:a16="http://schemas.microsoft.com/office/drawing/2014/main" id="{4673C317-2DB4-C5A7-6690-8CC81AE4B93F}"/>
              </a:ext>
            </a:extLst>
          </p:cNvPr>
          <p:cNvSpPr>
            <a:spLocks noGrp="1"/>
          </p:cNvSpPr>
          <p:nvPr>
            <p:ph type="sldNum" sz="quarter" idx="4"/>
          </p:nvPr>
        </p:nvSpPr>
        <p:spPr/>
        <p:txBody>
          <a:bodyPr/>
          <a:lstStyle/>
          <a:p>
            <a:fld id="{3F229497-3B9E-406A-A216-E5617F008833}" type="slidenum">
              <a:rPr lang="tr-TR" smtClean="0"/>
              <a:pPr/>
              <a:t>34</a:t>
            </a:fld>
            <a:endParaRPr lang="tr-TR" dirty="0"/>
          </a:p>
        </p:txBody>
      </p:sp>
      <p:pic>
        <p:nvPicPr>
          <p:cNvPr id="5" name="Resim 4">
            <a:extLst>
              <a:ext uri="{FF2B5EF4-FFF2-40B4-BE49-F238E27FC236}">
                <a16:creationId xmlns:a16="http://schemas.microsoft.com/office/drawing/2014/main" id="{F1F1D7A5-A95A-12D4-B6C1-07F04959738E}"/>
              </a:ext>
            </a:extLst>
          </p:cNvPr>
          <p:cNvPicPr>
            <a:picLocks noChangeAspect="1"/>
          </p:cNvPicPr>
          <p:nvPr/>
        </p:nvPicPr>
        <p:blipFill>
          <a:blip r:embed="rId2"/>
          <a:stretch>
            <a:fillRect/>
          </a:stretch>
        </p:blipFill>
        <p:spPr>
          <a:xfrm>
            <a:off x="1467747" y="3927871"/>
            <a:ext cx="6607108" cy="1173679"/>
          </a:xfrm>
          <a:prstGeom prst="rect">
            <a:avLst/>
          </a:prstGeom>
        </p:spPr>
      </p:pic>
    </p:spTree>
    <p:extLst>
      <p:ext uri="{BB962C8B-B14F-4D97-AF65-F5344CB8AC3E}">
        <p14:creationId xmlns:p14="http://schemas.microsoft.com/office/powerpoint/2010/main" val="298168745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BE3BD870-5B71-2094-3317-168E9F5E23B6}"/>
              </a:ext>
            </a:extLst>
          </p:cNvPr>
          <p:cNvSpPr>
            <a:spLocks noGrp="1"/>
          </p:cNvSpPr>
          <p:nvPr>
            <p:ph idx="1"/>
          </p:nvPr>
        </p:nvSpPr>
        <p:spPr>
          <a:xfrm>
            <a:off x="345440" y="1559605"/>
            <a:ext cx="8155093" cy="3357053"/>
          </a:xfrm>
        </p:spPr>
        <p:txBody>
          <a:bodyPr/>
          <a:lstStyle/>
          <a:p>
            <a:pPr marL="0" indent="0" algn="just">
              <a:buNone/>
            </a:pPr>
            <a:r>
              <a:rPr lang="tr-TR" sz="1400" dirty="0">
                <a:solidFill>
                  <a:schemeClr val="tx1"/>
                </a:solidFill>
              </a:rPr>
              <a:t>Kurumlar tarafından sermayeye eklenen öz sermaye kalemlerinin, sermayeye eklendiği tarihten itibaren beş tam yıl geçtikten sonra herhangi bir şekilde sermaye azaltımına konu edilmesi durumunda, nakdî veya ayni sermaye ile sermayeye eklenen diğer unsurların toplam sermayeye oranlanması suretiyle azaltıma konu edilen tutar içerisindeki sermaye unsurları tespit olunur. Söz konusu oranın tespitinde;</a:t>
            </a:r>
          </a:p>
          <a:p>
            <a:pPr marL="0" indent="0" algn="just">
              <a:buNone/>
            </a:pPr>
            <a:r>
              <a:rPr lang="tr-TR" sz="1400" dirty="0">
                <a:solidFill>
                  <a:schemeClr val="tx1"/>
                </a:solidFill>
              </a:rPr>
              <a:t>a) Sermayeye ilave dışında başka bir hesaba nakledilmesi, işletmeden çekilmesi veya sermaye hesabından başka hesaplara aktarımı kurumlar vergisine ve kâr dağıtımına veya ana merkeze aktarılan tutara bağlı vergi kesintisine tabi tutulacak öz sermaye kalemlerinin,</a:t>
            </a:r>
          </a:p>
          <a:p>
            <a:pPr marL="0" indent="0" algn="just">
              <a:buNone/>
            </a:pPr>
            <a:r>
              <a:rPr lang="tr-TR" sz="1400" dirty="0">
                <a:solidFill>
                  <a:schemeClr val="tx1"/>
                </a:solidFill>
              </a:rPr>
              <a:t>b) Sadece kâr dağıtımına veya ana merkeze aktarılan tutara bağlı vergi kesintisine tabi tutulacak öz sermaye kalemlerinin,</a:t>
            </a:r>
          </a:p>
          <a:p>
            <a:pPr marL="0" indent="0" algn="just">
              <a:buNone/>
            </a:pPr>
            <a:r>
              <a:rPr lang="tr-TR" sz="1400" dirty="0">
                <a:solidFill>
                  <a:schemeClr val="tx1"/>
                </a:solidFill>
              </a:rPr>
              <a:t>c) Başka bir hesaba nakledilmesi veya işletmeden çekilmesi halinde vergilendirilmeyecek olan ayni ve nakdî sermayenin</a:t>
            </a:r>
          </a:p>
          <a:p>
            <a:pPr marL="0" indent="0" algn="just">
              <a:buNone/>
            </a:pPr>
            <a:r>
              <a:rPr lang="tr-TR" sz="1400" dirty="0">
                <a:solidFill>
                  <a:schemeClr val="tx1"/>
                </a:solidFill>
              </a:rPr>
              <a:t>toplam sermaye içindeki payları dikkate alınır.</a:t>
            </a:r>
          </a:p>
        </p:txBody>
      </p:sp>
      <p:sp>
        <p:nvSpPr>
          <p:cNvPr id="3" name="Başlık 2">
            <a:extLst>
              <a:ext uri="{FF2B5EF4-FFF2-40B4-BE49-F238E27FC236}">
                <a16:creationId xmlns:a16="http://schemas.microsoft.com/office/drawing/2014/main" id="{946FE2AE-AEDC-41F6-E55B-EB7F51DFEE26}"/>
              </a:ext>
            </a:extLst>
          </p:cNvPr>
          <p:cNvSpPr>
            <a:spLocks noGrp="1"/>
          </p:cNvSpPr>
          <p:nvPr>
            <p:ph type="title"/>
          </p:nvPr>
        </p:nvSpPr>
        <p:spPr/>
        <p:txBody>
          <a:bodyPr/>
          <a:lstStyle/>
          <a:p>
            <a:pPr algn="ctr"/>
            <a:r>
              <a:rPr lang="tr-TR" dirty="0"/>
              <a:t>SERMAYE AZALTIMINDA VERGİLEME (KVK 32/B)</a:t>
            </a:r>
          </a:p>
        </p:txBody>
      </p:sp>
      <p:sp>
        <p:nvSpPr>
          <p:cNvPr id="4" name="Slayt Numarası Yer Tutucusu 3">
            <a:extLst>
              <a:ext uri="{FF2B5EF4-FFF2-40B4-BE49-F238E27FC236}">
                <a16:creationId xmlns:a16="http://schemas.microsoft.com/office/drawing/2014/main" id="{4673C317-2DB4-C5A7-6690-8CC81AE4B93F}"/>
              </a:ext>
            </a:extLst>
          </p:cNvPr>
          <p:cNvSpPr>
            <a:spLocks noGrp="1"/>
          </p:cNvSpPr>
          <p:nvPr>
            <p:ph type="sldNum" sz="quarter" idx="4"/>
          </p:nvPr>
        </p:nvSpPr>
        <p:spPr/>
        <p:txBody>
          <a:bodyPr/>
          <a:lstStyle/>
          <a:p>
            <a:fld id="{3F229497-3B9E-406A-A216-E5617F008833}" type="slidenum">
              <a:rPr lang="tr-TR" smtClean="0"/>
              <a:pPr/>
              <a:t>35</a:t>
            </a:fld>
            <a:endParaRPr lang="tr-TR" dirty="0"/>
          </a:p>
        </p:txBody>
      </p:sp>
    </p:spTree>
    <p:extLst>
      <p:ext uri="{BB962C8B-B14F-4D97-AF65-F5344CB8AC3E}">
        <p14:creationId xmlns:p14="http://schemas.microsoft.com/office/powerpoint/2010/main" val="415889994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BE3BD870-5B71-2094-3317-168E9F5E23B6}"/>
              </a:ext>
            </a:extLst>
          </p:cNvPr>
          <p:cNvSpPr>
            <a:spLocks noGrp="1"/>
          </p:cNvSpPr>
          <p:nvPr>
            <p:ph idx="1"/>
          </p:nvPr>
        </p:nvSpPr>
        <p:spPr>
          <a:xfrm>
            <a:off x="345440" y="1559605"/>
            <a:ext cx="8155093" cy="3357053"/>
          </a:xfrm>
        </p:spPr>
        <p:txBody>
          <a:bodyPr/>
          <a:lstStyle/>
          <a:p>
            <a:pPr algn="just"/>
            <a:r>
              <a:rPr lang="tr-TR" dirty="0">
                <a:solidFill>
                  <a:schemeClr val="tx1"/>
                </a:solidFill>
              </a:rPr>
              <a:t>Sermayeye ilave edildikten sonra beş tam yıl geçen unsurlardan azaltım</a:t>
            </a:r>
          </a:p>
          <a:p>
            <a:pPr marL="0" indent="0" algn="just">
              <a:buNone/>
            </a:pPr>
            <a:r>
              <a:rPr lang="tr-TR" dirty="0">
                <a:solidFill>
                  <a:schemeClr val="tx1"/>
                </a:solidFill>
              </a:rPr>
              <a:t>	</a:t>
            </a:r>
          </a:p>
          <a:p>
            <a:pPr algn="just"/>
            <a:r>
              <a:rPr lang="tr-TR" dirty="0">
                <a:solidFill>
                  <a:schemeClr val="tx1"/>
                </a:solidFill>
              </a:rPr>
              <a:t>Sermayeye ilave edildikten sonra beş tam yıl geçmeyen unsurlardan azaltım</a:t>
            </a:r>
          </a:p>
          <a:p>
            <a:pPr algn="just"/>
            <a:endParaRPr lang="tr-TR" dirty="0">
              <a:solidFill>
                <a:schemeClr val="tx1"/>
              </a:solidFill>
            </a:endParaRPr>
          </a:p>
          <a:p>
            <a:pPr algn="just"/>
            <a:r>
              <a:rPr lang="tr-TR" dirty="0">
                <a:solidFill>
                  <a:schemeClr val="tx1"/>
                </a:solidFill>
              </a:rPr>
              <a:t>Zarar Mahsubu yoluyla sermaye azaltımı</a:t>
            </a:r>
          </a:p>
        </p:txBody>
      </p:sp>
      <p:sp>
        <p:nvSpPr>
          <p:cNvPr id="3" name="Başlık 2">
            <a:extLst>
              <a:ext uri="{FF2B5EF4-FFF2-40B4-BE49-F238E27FC236}">
                <a16:creationId xmlns:a16="http://schemas.microsoft.com/office/drawing/2014/main" id="{946FE2AE-AEDC-41F6-E55B-EB7F51DFEE26}"/>
              </a:ext>
            </a:extLst>
          </p:cNvPr>
          <p:cNvSpPr>
            <a:spLocks noGrp="1"/>
          </p:cNvSpPr>
          <p:nvPr>
            <p:ph type="title"/>
          </p:nvPr>
        </p:nvSpPr>
        <p:spPr/>
        <p:txBody>
          <a:bodyPr/>
          <a:lstStyle/>
          <a:p>
            <a:pPr algn="ctr"/>
            <a:r>
              <a:rPr lang="tr-TR" dirty="0"/>
              <a:t>SERMAYE AZALTIMINDA VERGİLEME (KVK 32/B)</a:t>
            </a:r>
          </a:p>
        </p:txBody>
      </p:sp>
      <p:sp>
        <p:nvSpPr>
          <p:cNvPr id="4" name="Slayt Numarası Yer Tutucusu 3">
            <a:extLst>
              <a:ext uri="{FF2B5EF4-FFF2-40B4-BE49-F238E27FC236}">
                <a16:creationId xmlns:a16="http://schemas.microsoft.com/office/drawing/2014/main" id="{4673C317-2DB4-C5A7-6690-8CC81AE4B93F}"/>
              </a:ext>
            </a:extLst>
          </p:cNvPr>
          <p:cNvSpPr>
            <a:spLocks noGrp="1"/>
          </p:cNvSpPr>
          <p:nvPr>
            <p:ph type="sldNum" sz="quarter" idx="4"/>
          </p:nvPr>
        </p:nvSpPr>
        <p:spPr/>
        <p:txBody>
          <a:bodyPr/>
          <a:lstStyle/>
          <a:p>
            <a:fld id="{3F229497-3B9E-406A-A216-E5617F008833}" type="slidenum">
              <a:rPr lang="tr-TR" smtClean="0"/>
              <a:pPr/>
              <a:t>36</a:t>
            </a:fld>
            <a:endParaRPr lang="tr-TR" dirty="0"/>
          </a:p>
        </p:txBody>
      </p:sp>
    </p:spTree>
    <p:extLst>
      <p:ext uri="{BB962C8B-B14F-4D97-AF65-F5344CB8AC3E}">
        <p14:creationId xmlns:p14="http://schemas.microsoft.com/office/powerpoint/2010/main" val="38658417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BE3BD870-5B71-2094-3317-168E9F5E23B6}"/>
              </a:ext>
            </a:extLst>
          </p:cNvPr>
          <p:cNvSpPr>
            <a:spLocks noGrp="1"/>
          </p:cNvSpPr>
          <p:nvPr>
            <p:ph idx="1"/>
          </p:nvPr>
        </p:nvSpPr>
        <p:spPr>
          <a:xfrm>
            <a:off x="345440" y="1559605"/>
            <a:ext cx="8155093" cy="3357053"/>
          </a:xfrm>
        </p:spPr>
        <p:txBody>
          <a:bodyPr/>
          <a:lstStyle/>
          <a:p>
            <a:pPr marL="0" indent="0" algn="just">
              <a:buNone/>
            </a:pPr>
            <a:r>
              <a:rPr lang="tr-TR" dirty="0">
                <a:solidFill>
                  <a:schemeClr val="tx1"/>
                </a:solidFill>
              </a:rPr>
              <a:t>7394 (15 Nisan 2022) sayılı Kanunla </a:t>
            </a:r>
            <a:r>
              <a:rPr lang="tr-TR" dirty="0" err="1">
                <a:solidFill>
                  <a:schemeClr val="tx1"/>
                </a:solidFill>
              </a:rPr>
              <a:t>KVK’nın</a:t>
            </a:r>
            <a:r>
              <a:rPr lang="tr-TR" dirty="0">
                <a:solidFill>
                  <a:schemeClr val="tx1"/>
                </a:solidFill>
              </a:rPr>
              <a:t> 6 maddesine </a:t>
            </a:r>
            <a:r>
              <a:rPr lang="tr-TR" b="1" i="1" u="sng" dirty="0">
                <a:solidFill>
                  <a:schemeClr val="tx1"/>
                </a:solidFill>
              </a:rPr>
              <a:t>«6102 sayılı Türk Ticaret Kanununun 376 </a:t>
            </a:r>
            <a:r>
              <a:rPr lang="tr-TR" b="1" i="1" u="sng" dirty="0" err="1">
                <a:solidFill>
                  <a:schemeClr val="tx1"/>
                </a:solidFill>
              </a:rPr>
              <a:t>ncı</a:t>
            </a:r>
            <a:r>
              <a:rPr lang="tr-TR" b="1" i="1" u="sng" dirty="0">
                <a:solidFill>
                  <a:schemeClr val="tx1"/>
                </a:solidFill>
              </a:rPr>
              <a:t> maddesi uyarınca sermayenin tamamlanmasına karar verilen şirketin ortakları tarafından zarar sebebiyle karşılıksız kalan kısmı kapatacak miktarda aktarılan tutarlar kurum kazancının tespitinde dikkate alınmaz»</a:t>
            </a:r>
            <a:r>
              <a:rPr lang="tr-TR" dirty="0">
                <a:solidFill>
                  <a:schemeClr val="tx1"/>
                </a:solidFill>
              </a:rPr>
              <a:t> hükmü ilave edilerek söz konusu zararların ortaklarca karşılanması halinde vergilendirmenin önüne geçilmiştir.</a:t>
            </a:r>
          </a:p>
        </p:txBody>
      </p:sp>
      <p:sp>
        <p:nvSpPr>
          <p:cNvPr id="3" name="Başlık 2">
            <a:extLst>
              <a:ext uri="{FF2B5EF4-FFF2-40B4-BE49-F238E27FC236}">
                <a16:creationId xmlns:a16="http://schemas.microsoft.com/office/drawing/2014/main" id="{946FE2AE-AEDC-41F6-E55B-EB7F51DFEE26}"/>
              </a:ext>
            </a:extLst>
          </p:cNvPr>
          <p:cNvSpPr>
            <a:spLocks noGrp="1"/>
          </p:cNvSpPr>
          <p:nvPr>
            <p:ph type="title"/>
          </p:nvPr>
        </p:nvSpPr>
        <p:spPr/>
        <p:txBody>
          <a:bodyPr/>
          <a:lstStyle/>
          <a:p>
            <a:pPr algn="ctr"/>
            <a:r>
              <a:rPr lang="tr-TR" dirty="0"/>
              <a:t>ZARAR TELAFİ FONU</a:t>
            </a:r>
          </a:p>
        </p:txBody>
      </p:sp>
      <p:sp>
        <p:nvSpPr>
          <p:cNvPr id="4" name="Slayt Numarası Yer Tutucusu 3">
            <a:extLst>
              <a:ext uri="{FF2B5EF4-FFF2-40B4-BE49-F238E27FC236}">
                <a16:creationId xmlns:a16="http://schemas.microsoft.com/office/drawing/2014/main" id="{4673C317-2DB4-C5A7-6690-8CC81AE4B93F}"/>
              </a:ext>
            </a:extLst>
          </p:cNvPr>
          <p:cNvSpPr>
            <a:spLocks noGrp="1"/>
          </p:cNvSpPr>
          <p:nvPr>
            <p:ph type="sldNum" sz="quarter" idx="4"/>
          </p:nvPr>
        </p:nvSpPr>
        <p:spPr/>
        <p:txBody>
          <a:bodyPr/>
          <a:lstStyle/>
          <a:p>
            <a:fld id="{3F229497-3B9E-406A-A216-E5617F008833}" type="slidenum">
              <a:rPr lang="tr-TR" smtClean="0"/>
              <a:pPr/>
              <a:t>37</a:t>
            </a:fld>
            <a:endParaRPr lang="tr-TR" dirty="0"/>
          </a:p>
        </p:txBody>
      </p:sp>
    </p:spTree>
    <p:extLst>
      <p:ext uri="{BB962C8B-B14F-4D97-AF65-F5344CB8AC3E}">
        <p14:creationId xmlns:p14="http://schemas.microsoft.com/office/powerpoint/2010/main" val="272498256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BE3BD870-5B71-2094-3317-168E9F5E23B6}"/>
              </a:ext>
            </a:extLst>
          </p:cNvPr>
          <p:cNvSpPr>
            <a:spLocks noGrp="1"/>
          </p:cNvSpPr>
          <p:nvPr>
            <p:ph idx="1"/>
          </p:nvPr>
        </p:nvSpPr>
        <p:spPr>
          <a:xfrm>
            <a:off x="345440" y="1559605"/>
            <a:ext cx="8155093" cy="3357053"/>
          </a:xfrm>
        </p:spPr>
        <p:txBody>
          <a:bodyPr/>
          <a:lstStyle/>
          <a:p>
            <a:pPr marL="0" indent="0" algn="just">
              <a:buNone/>
            </a:pPr>
            <a:r>
              <a:rPr lang="tr-TR" dirty="0">
                <a:solidFill>
                  <a:schemeClr val="tx1"/>
                </a:solidFill>
              </a:rPr>
              <a:t>Yıllara sari inşaat işleri kapsamında tevkif suretiyle ödenen yada banka ve finans kuruluşlarınca tevkif edilen vergilerin dökümü temin edilmelidir.</a:t>
            </a:r>
          </a:p>
          <a:p>
            <a:pPr marL="0" indent="0" algn="just">
              <a:buNone/>
            </a:pPr>
            <a:endParaRPr lang="tr-TR" dirty="0">
              <a:solidFill>
                <a:schemeClr val="tx1"/>
              </a:solidFill>
            </a:endParaRPr>
          </a:p>
          <a:p>
            <a:pPr marL="0" indent="0" algn="just">
              <a:buNone/>
            </a:pPr>
            <a:r>
              <a:rPr lang="tr-TR" sz="2400" b="1" dirty="0">
                <a:solidFill>
                  <a:srgbClr val="FF0000"/>
                </a:solidFill>
              </a:rPr>
              <a:t>•	</a:t>
            </a:r>
            <a:r>
              <a:rPr lang="tr-TR" sz="2400" b="1" dirty="0" err="1">
                <a:solidFill>
                  <a:srgbClr val="FF0000"/>
                </a:solidFill>
              </a:rPr>
              <a:t>Kıst</a:t>
            </a:r>
            <a:r>
              <a:rPr lang="tr-TR" sz="2400" b="1" dirty="0">
                <a:solidFill>
                  <a:srgbClr val="FF0000"/>
                </a:solidFill>
              </a:rPr>
              <a:t> faiz tahakkukuna isabet eden stopajın mahsubu</a:t>
            </a:r>
          </a:p>
          <a:p>
            <a:pPr marL="0" indent="0" algn="just">
              <a:buNone/>
            </a:pPr>
            <a:endParaRPr lang="tr-TR" dirty="0">
              <a:solidFill>
                <a:schemeClr val="tx1"/>
              </a:solidFill>
            </a:endParaRPr>
          </a:p>
        </p:txBody>
      </p:sp>
      <p:sp>
        <p:nvSpPr>
          <p:cNvPr id="3" name="Başlık 2">
            <a:extLst>
              <a:ext uri="{FF2B5EF4-FFF2-40B4-BE49-F238E27FC236}">
                <a16:creationId xmlns:a16="http://schemas.microsoft.com/office/drawing/2014/main" id="{946FE2AE-AEDC-41F6-E55B-EB7F51DFEE26}"/>
              </a:ext>
            </a:extLst>
          </p:cNvPr>
          <p:cNvSpPr>
            <a:spLocks noGrp="1"/>
          </p:cNvSpPr>
          <p:nvPr>
            <p:ph type="title"/>
          </p:nvPr>
        </p:nvSpPr>
        <p:spPr/>
        <p:txBody>
          <a:bodyPr/>
          <a:lstStyle/>
          <a:p>
            <a:pPr algn="ctr"/>
            <a:r>
              <a:rPr lang="tr-TR" sz="2000" dirty="0"/>
              <a:t>TEVKİF SURETİYLE ÖDENEN VERGİLERİN DÖKÜMÜ</a:t>
            </a:r>
          </a:p>
        </p:txBody>
      </p:sp>
      <p:sp>
        <p:nvSpPr>
          <p:cNvPr id="4" name="Slayt Numarası Yer Tutucusu 3">
            <a:extLst>
              <a:ext uri="{FF2B5EF4-FFF2-40B4-BE49-F238E27FC236}">
                <a16:creationId xmlns:a16="http://schemas.microsoft.com/office/drawing/2014/main" id="{4673C317-2DB4-C5A7-6690-8CC81AE4B93F}"/>
              </a:ext>
            </a:extLst>
          </p:cNvPr>
          <p:cNvSpPr>
            <a:spLocks noGrp="1"/>
          </p:cNvSpPr>
          <p:nvPr>
            <p:ph type="sldNum" sz="quarter" idx="4"/>
          </p:nvPr>
        </p:nvSpPr>
        <p:spPr/>
        <p:txBody>
          <a:bodyPr/>
          <a:lstStyle/>
          <a:p>
            <a:fld id="{3F229497-3B9E-406A-A216-E5617F008833}" type="slidenum">
              <a:rPr lang="tr-TR" smtClean="0"/>
              <a:pPr/>
              <a:t>38</a:t>
            </a:fld>
            <a:endParaRPr lang="tr-TR" dirty="0"/>
          </a:p>
        </p:txBody>
      </p:sp>
    </p:spTree>
    <p:extLst>
      <p:ext uri="{BB962C8B-B14F-4D97-AF65-F5344CB8AC3E}">
        <p14:creationId xmlns:p14="http://schemas.microsoft.com/office/powerpoint/2010/main" val="356101064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BE3BD870-5B71-2094-3317-168E9F5E23B6}"/>
              </a:ext>
            </a:extLst>
          </p:cNvPr>
          <p:cNvSpPr>
            <a:spLocks noGrp="1"/>
          </p:cNvSpPr>
          <p:nvPr>
            <p:ph idx="1"/>
          </p:nvPr>
        </p:nvSpPr>
        <p:spPr>
          <a:xfrm>
            <a:off x="345440" y="1559605"/>
            <a:ext cx="8155093" cy="3357053"/>
          </a:xfrm>
        </p:spPr>
        <p:txBody>
          <a:bodyPr/>
          <a:lstStyle/>
          <a:p>
            <a:pPr marL="0" indent="0" algn="just">
              <a:buNone/>
            </a:pPr>
            <a:r>
              <a:rPr lang="tr-TR" dirty="0">
                <a:solidFill>
                  <a:schemeClr val="tx1"/>
                </a:solidFill>
              </a:rPr>
              <a:t>KDV Kanunun Geçici 39 uncu maddesinde düzenlenen hükme göre 6948 sayılı Sanayi Sicili Kanununa göre sanayi sicil belgesi sahibi mükelleflere münhasıran imalat sanayiinde kullanılmak üzere ve  Ar-</a:t>
            </a:r>
            <a:r>
              <a:rPr lang="tr-TR" dirty="0" err="1">
                <a:solidFill>
                  <a:schemeClr val="tx1"/>
                </a:solidFill>
              </a:rPr>
              <a:t>Ge</a:t>
            </a:r>
            <a:r>
              <a:rPr lang="tr-TR" dirty="0">
                <a:solidFill>
                  <a:schemeClr val="tx1"/>
                </a:solidFill>
              </a:rPr>
              <a:t>, yenilik ve tasarım faaliyetlerinde bulunanlara, münhasıran bu faaliyetlerinde kullanılmak üzere yapılan yeni makina ve teçhizat teslimlerinde KDV istisnası uygulanmaktadır. İstisnanın son tarihi 31.12.2024 tür.</a:t>
            </a:r>
          </a:p>
        </p:txBody>
      </p:sp>
      <p:sp>
        <p:nvSpPr>
          <p:cNvPr id="3" name="Başlık 2">
            <a:extLst>
              <a:ext uri="{FF2B5EF4-FFF2-40B4-BE49-F238E27FC236}">
                <a16:creationId xmlns:a16="http://schemas.microsoft.com/office/drawing/2014/main" id="{946FE2AE-AEDC-41F6-E55B-EB7F51DFEE26}"/>
              </a:ext>
            </a:extLst>
          </p:cNvPr>
          <p:cNvSpPr>
            <a:spLocks noGrp="1"/>
          </p:cNvSpPr>
          <p:nvPr>
            <p:ph type="title"/>
          </p:nvPr>
        </p:nvSpPr>
        <p:spPr/>
        <p:txBody>
          <a:bodyPr/>
          <a:lstStyle/>
          <a:p>
            <a:pPr algn="ctr"/>
            <a:r>
              <a:rPr lang="tr-TR" sz="1800" dirty="0"/>
              <a:t>YENİ MAKİNE VE TEÇHİZAT TESLİMLERİNDE UYGULANAN KDV İSTİSNASI</a:t>
            </a:r>
          </a:p>
        </p:txBody>
      </p:sp>
      <p:sp>
        <p:nvSpPr>
          <p:cNvPr id="4" name="Slayt Numarası Yer Tutucusu 3">
            <a:extLst>
              <a:ext uri="{FF2B5EF4-FFF2-40B4-BE49-F238E27FC236}">
                <a16:creationId xmlns:a16="http://schemas.microsoft.com/office/drawing/2014/main" id="{4673C317-2DB4-C5A7-6690-8CC81AE4B93F}"/>
              </a:ext>
            </a:extLst>
          </p:cNvPr>
          <p:cNvSpPr>
            <a:spLocks noGrp="1"/>
          </p:cNvSpPr>
          <p:nvPr>
            <p:ph type="sldNum" sz="quarter" idx="4"/>
          </p:nvPr>
        </p:nvSpPr>
        <p:spPr/>
        <p:txBody>
          <a:bodyPr/>
          <a:lstStyle/>
          <a:p>
            <a:fld id="{3F229497-3B9E-406A-A216-E5617F008833}" type="slidenum">
              <a:rPr lang="tr-TR" smtClean="0"/>
              <a:pPr/>
              <a:t>39</a:t>
            </a:fld>
            <a:endParaRPr lang="tr-TR" dirty="0"/>
          </a:p>
        </p:txBody>
      </p:sp>
    </p:spTree>
    <p:extLst>
      <p:ext uri="{BB962C8B-B14F-4D97-AF65-F5344CB8AC3E}">
        <p14:creationId xmlns:p14="http://schemas.microsoft.com/office/powerpoint/2010/main" val="9501804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BE3BD870-5B71-2094-3317-168E9F5E23B6}"/>
              </a:ext>
            </a:extLst>
          </p:cNvPr>
          <p:cNvSpPr>
            <a:spLocks noGrp="1"/>
          </p:cNvSpPr>
          <p:nvPr>
            <p:ph idx="1"/>
          </p:nvPr>
        </p:nvSpPr>
        <p:spPr>
          <a:xfrm>
            <a:off x="345440" y="1559605"/>
            <a:ext cx="8155093" cy="3251546"/>
          </a:xfrm>
        </p:spPr>
        <p:txBody>
          <a:bodyPr/>
          <a:lstStyle/>
          <a:p>
            <a:pPr marL="0" indent="0" algn="just">
              <a:buNone/>
            </a:pPr>
            <a:r>
              <a:rPr lang="tr-TR" dirty="0">
                <a:solidFill>
                  <a:schemeClr val="tx1"/>
                </a:solidFill>
              </a:rPr>
              <a:t>Değerleme: </a:t>
            </a:r>
            <a:r>
              <a:rPr lang="tr-TR" dirty="0" err="1">
                <a:solidFill>
                  <a:schemeClr val="tx1"/>
                </a:solidFill>
              </a:rPr>
              <a:t>VUK’nun</a:t>
            </a:r>
            <a:r>
              <a:rPr lang="tr-TR" dirty="0">
                <a:solidFill>
                  <a:schemeClr val="tx1"/>
                </a:solidFill>
              </a:rPr>
              <a:t> 258. maddesi gereğince, vergi matrahlarının hesaplanmasıyla ilgili iktisadi kıymetlerin vergi kanunlarında gösterilen gün ve zamanlardaki değerlerinin takdir ve tespitidir.</a:t>
            </a:r>
          </a:p>
          <a:p>
            <a:pPr marL="0" indent="0" algn="just">
              <a:buNone/>
            </a:pPr>
            <a:endParaRPr lang="tr-TR" dirty="0">
              <a:solidFill>
                <a:schemeClr val="tx1"/>
              </a:solidFill>
            </a:endParaRPr>
          </a:p>
          <a:p>
            <a:pPr algn="just"/>
            <a:r>
              <a:rPr lang="tr-TR" dirty="0">
                <a:solidFill>
                  <a:srgbClr val="FF0000"/>
                </a:solidFill>
              </a:rPr>
              <a:t>Tespit</a:t>
            </a:r>
            <a:r>
              <a:rPr lang="tr-TR" dirty="0">
                <a:solidFill>
                  <a:schemeClr val="tx1"/>
                </a:solidFill>
              </a:rPr>
              <a:t>, mükelleflerce </a:t>
            </a:r>
            <a:r>
              <a:rPr lang="tr-TR" dirty="0" err="1">
                <a:solidFill>
                  <a:schemeClr val="tx1"/>
                </a:solidFill>
              </a:rPr>
              <a:t>VUK’nda</a:t>
            </a:r>
            <a:r>
              <a:rPr lang="tr-TR" dirty="0">
                <a:solidFill>
                  <a:schemeClr val="tx1"/>
                </a:solidFill>
              </a:rPr>
              <a:t> yer alan değerleme ölçüleri kullanılarak yapılan değerleme işlemi,</a:t>
            </a:r>
          </a:p>
          <a:p>
            <a:pPr algn="just"/>
            <a:r>
              <a:rPr lang="tr-TR" dirty="0">
                <a:solidFill>
                  <a:srgbClr val="FF0000"/>
                </a:solidFill>
              </a:rPr>
              <a:t>Takdir</a:t>
            </a:r>
            <a:r>
              <a:rPr lang="tr-TR" dirty="0">
                <a:solidFill>
                  <a:schemeClr val="tx1"/>
                </a:solidFill>
              </a:rPr>
              <a:t> ise, mutat değerleme ölçüleri kullanılarak değerleme yapılamadığı hallerde idare tarafından yapılan kıymet takdir işlemidir. (VUK Madde 267)</a:t>
            </a:r>
          </a:p>
        </p:txBody>
      </p:sp>
      <p:sp>
        <p:nvSpPr>
          <p:cNvPr id="3" name="Başlık 2">
            <a:extLst>
              <a:ext uri="{FF2B5EF4-FFF2-40B4-BE49-F238E27FC236}">
                <a16:creationId xmlns:a16="http://schemas.microsoft.com/office/drawing/2014/main" id="{946FE2AE-AEDC-41F6-E55B-EB7F51DFEE26}"/>
              </a:ext>
            </a:extLst>
          </p:cNvPr>
          <p:cNvSpPr>
            <a:spLocks noGrp="1"/>
          </p:cNvSpPr>
          <p:nvPr>
            <p:ph type="title"/>
          </p:nvPr>
        </p:nvSpPr>
        <p:spPr/>
        <p:txBody>
          <a:bodyPr/>
          <a:lstStyle/>
          <a:p>
            <a:pPr algn="ctr"/>
            <a:r>
              <a:rPr lang="tr-TR" dirty="0"/>
              <a:t>DEĞERLEME</a:t>
            </a:r>
          </a:p>
        </p:txBody>
      </p:sp>
      <p:sp>
        <p:nvSpPr>
          <p:cNvPr id="4" name="Slayt Numarası Yer Tutucusu 3">
            <a:extLst>
              <a:ext uri="{FF2B5EF4-FFF2-40B4-BE49-F238E27FC236}">
                <a16:creationId xmlns:a16="http://schemas.microsoft.com/office/drawing/2014/main" id="{4673C317-2DB4-C5A7-6690-8CC81AE4B93F}"/>
              </a:ext>
            </a:extLst>
          </p:cNvPr>
          <p:cNvSpPr>
            <a:spLocks noGrp="1"/>
          </p:cNvSpPr>
          <p:nvPr>
            <p:ph type="sldNum" sz="quarter" idx="4"/>
          </p:nvPr>
        </p:nvSpPr>
        <p:spPr/>
        <p:txBody>
          <a:bodyPr/>
          <a:lstStyle/>
          <a:p>
            <a:fld id="{3F229497-3B9E-406A-A216-E5617F008833}" type="slidenum">
              <a:rPr lang="tr-TR" smtClean="0"/>
              <a:pPr/>
              <a:t>4</a:t>
            </a:fld>
            <a:endParaRPr lang="tr-TR" dirty="0"/>
          </a:p>
        </p:txBody>
      </p:sp>
    </p:spTree>
    <p:extLst>
      <p:ext uri="{BB962C8B-B14F-4D97-AF65-F5344CB8AC3E}">
        <p14:creationId xmlns:p14="http://schemas.microsoft.com/office/powerpoint/2010/main" val="97426163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BE3BD870-5B71-2094-3317-168E9F5E23B6}"/>
              </a:ext>
            </a:extLst>
          </p:cNvPr>
          <p:cNvSpPr>
            <a:spLocks noGrp="1"/>
          </p:cNvSpPr>
          <p:nvPr>
            <p:ph idx="1"/>
          </p:nvPr>
        </p:nvSpPr>
        <p:spPr>
          <a:xfrm>
            <a:off x="345440" y="1559605"/>
            <a:ext cx="8155093" cy="3357053"/>
          </a:xfrm>
        </p:spPr>
        <p:txBody>
          <a:bodyPr/>
          <a:lstStyle/>
          <a:p>
            <a:pPr marL="0" indent="0" algn="just">
              <a:buNone/>
            </a:pPr>
            <a:r>
              <a:rPr lang="tr-TR" dirty="0">
                <a:solidFill>
                  <a:schemeClr val="tx1"/>
                </a:solidFill>
              </a:rPr>
              <a:t>Yapılan bağış ve yardımların gider yazılması yerine, yıllık gelir veya kurumlar vergisi beyannamesinde beyan edilen gelirden indirilmesi esası getirilmiş olduğu hususu dikkate alınmalı ve buna göre bağış ve yardımların tamamı önce kanunen kabul edilmeyen gider olarak beyanname üzerinde kazanca eklenmelidir.</a:t>
            </a:r>
          </a:p>
          <a:p>
            <a:pPr marL="0" indent="0" algn="just">
              <a:buNone/>
            </a:pPr>
            <a:r>
              <a:rPr lang="tr-TR" dirty="0">
                <a:solidFill>
                  <a:schemeClr val="tx1"/>
                </a:solidFill>
              </a:rPr>
              <a:t>Daha sonra kazançtan indirilecek bağış ve yardımların tutarı kazancın %5’ine </a:t>
            </a:r>
            <a:r>
              <a:rPr lang="tr-TR" sz="1800" i="1" dirty="0">
                <a:solidFill>
                  <a:schemeClr val="tx1"/>
                </a:solidFill>
              </a:rPr>
              <a:t>(kalkınmada öncelikli yörelerdeki gelir vergisi mükellefler bakımından %10’una) (Kurumlar Vergisi Kanununun 10/1 c maddesi uyarınca kurumlar vergisi mükelleflerince sadece %5’ine)</a:t>
            </a:r>
            <a:r>
              <a:rPr lang="tr-TR" dirty="0">
                <a:solidFill>
                  <a:schemeClr val="tx1"/>
                </a:solidFill>
              </a:rPr>
              <a:t> kadar olan kısmı ile oranlamaya tabi olmayan diğer bağış tutarlarının tamamı beyannamede ayrıca gösterilmek suretiyle kazançtan indirilmelidir. </a:t>
            </a:r>
          </a:p>
        </p:txBody>
      </p:sp>
      <p:sp>
        <p:nvSpPr>
          <p:cNvPr id="3" name="Başlık 2">
            <a:extLst>
              <a:ext uri="{FF2B5EF4-FFF2-40B4-BE49-F238E27FC236}">
                <a16:creationId xmlns:a16="http://schemas.microsoft.com/office/drawing/2014/main" id="{946FE2AE-AEDC-41F6-E55B-EB7F51DFEE26}"/>
              </a:ext>
            </a:extLst>
          </p:cNvPr>
          <p:cNvSpPr>
            <a:spLocks noGrp="1"/>
          </p:cNvSpPr>
          <p:nvPr>
            <p:ph type="title"/>
          </p:nvPr>
        </p:nvSpPr>
        <p:spPr/>
        <p:txBody>
          <a:bodyPr/>
          <a:lstStyle/>
          <a:p>
            <a:pPr algn="ctr"/>
            <a:r>
              <a:rPr lang="tr-TR" dirty="0"/>
              <a:t>BAĞIŞ VE YARDIMLAR</a:t>
            </a:r>
          </a:p>
        </p:txBody>
      </p:sp>
      <p:sp>
        <p:nvSpPr>
          <p:cNvPr id="4" name="Slayt Numarası Yer Tutucusu 3">
            <a:extLst>
              <a:ext uri="{FF2B5EF4-FFF2-40B4-BE49-F238E27FC236}">
                <a16:creationId xmlns:a16="http://schemas.microsoft.com/office/drawing/2014/main" id="{4673C317-2DB4-C5A7-6690-8CC81AE4B93F}"/>
              </a:ext>
            </a:extLst>
          </p:cNvPr>
          <p:cNvSpPr>
            <a:spLocks noGrp="1"/>
          </p:cNvSpPr>
          <p:nvPr>
            <p:ph type="sldNum" sz="quarter" idx="4"/>
          </p:nvPr>
        </p:nvSpPr>
        <p:spPr/>
        <p:txBody>
          <a:bodyPr/>
          <a:lstStyle/>
          <a:p>
            <a:fld id="{3F229497-3B9E-406A-A216-E5617F008833}" type="slidenum">
              <a:rPr lang="tr-TR" smtClean="0"/>
              <a:pPr/>
              <a:t>40</a:t>
            </a:fld>
            <a:endParaRPr lang="tr-TR" dirty="0"/>
          </a:p>
        </p:txBody>
      </p:sp>
    </p:spTree>
    <p:extLst>
      <p:ext uri="{BB962C8B-B14F-4D97-AF65-F5344CB8AC3E}">
        <p14:creationId xmlns:p14="http://schemas.microsoft.com/office/powerpoint/2010/main" val="196105070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BE3BD870-5B71-2094-3317-168E9F5E23B6}"/>
              </a:ext>
            </a:extLst>
          </p:cNvPr>
          <p:cNvSpPr>
            <a:spLocks noGrp="1"/>
          </p:cNvSpPr>
          <p:nvPr>
            <p:ph idx="1"/>
          </p:nvPr>
        </p:nvSpPr>
        <p:spPr>
          <a:xfrm>
            <a:off x="345440" y="1559605"/>
            <a:ext cx="8155093" cy="3357053"/>
          </a:xfrm>
        </p:spPr>
        <p:txBody>
          <a:bodyPr/>
          <a:lstStyle/>
          <a:p>
            <a:pPr marL="0" indent="0" algn="just">
              <a:buNone/>
            </a:pPr>
            <a:r>
              <a:rPr lang="tr-TR" dirty="0">
                <a:solidFill>
                  <a:schemeClr val="tx1"/>
                </a:solidFill>
              </a:rPr>
              <a:t>İndirim konusu yapılacak %5 veya %10 oranlarının hesaplamasında aşağıda yer verilen formül uygulanarak hesaplanması gerekmektedir. </a:t>
            </a:r>
          </a:p>
          <a:p>
            <a:pPr marL="0" indent="0" algn="just">
              <a:buNone/>
            </a:pPr>
            <a:r>
              <a:rPr lang="tr-TR" dirty="0">
                <a:solidFill>
                  <a:srgbClr val="FF0000"/>
                </a:solidFill>
              </a:rPr>
              <a:t>İndirim konusu yapılacak Bağış = Kurum Kazancı -(Geçmiş yıl zararları + İştirak kazancı)x%5</a:t>
            </a:r>
          </a:p>
          <a:p>
            <a:pPr marL="0" indent="0" algn="just">
              <a:buNone/>
            </a:pPr>
            <a:r>
              <a:rPr lang="tr-TR" dirty="0">
                <a:solidFill>
                  <a:schemeClr val="tx1"/>
                </a:solidFill>
              </a:rPr>
              <a:t>Aşağıda belirtilen özel kanunlarına göre yapılan ve miktar sınırlamasına tabi olmayan bağış ve yardımlar da önce KKEG olarak dikkate alınıp kazancın varlığı halinde beyannamede ayrıca gösterilerek indirilmelidir.</a:t>
            </a:r>
          </a:p>
          <a:p>
            <a:pPr marL="0" indent="0" algn="just">
              <a:buNone/>
            </a:pPr>
            <a:r>
              <a:rPr lang="tr-TR" sz="1600" dirty="0">
                <a:solidFill>
                  <a:schemeClr val="tx1"/>
                </a:solidFill>
              </a:rPr>
              <a:t>ÖRNEK: 222 sayılı İlk Öğretim ve Eğitim Kanunu kapsamında ilk Öğretim kurumlarına yapılan bağışlar </a:t>
            </a:r>
            <a:r>
              <a:rPr lang="tr-TR" sz="1600" dirty="0" err="1">
                <a:solidFill>
                  <a:schemeClr val="tx1"/>
                </a:solidFill>
              </a:rPr>
              <a:t>vb</a:t>
            </a:r>
            <a:r>
              <a:rPr lang="tr-TR" sz="1600" dirty="0">
                <a:solidFill>
                  <a:schemeClr val="tx1"/>
                </a:solidFill>
              </a:rPr>
              <a:t>…</a:t>
            </a:r>
          </a:p>
          <a:p>
            <a:pPr marL="0" indent="0" algn="just">
              <a:buNone/>
            </a:pPr>
            <a:endParaRPr lang="tr-TR" dirty="0">
              <a:solidFill>
                <a:schemeClr val="tx1"/>
              </a:solidFill>
            </a:endParaRPr>
          </a:p>
        </p:txBody>
      </p:sp>
      <p:sp>
        <p:nvSpPr>
          <p:cNvPr id="3" name="Başlık 2">
            <a:extLst>
              <a:ext uri="{FF2B5EF4-FFF2-40B4-BE49-F238E27FC236}">
                <a16:creationId xmlns:a16="http://schemas.microsoft.com/office/drawing/2014/main" id="{946FE2AE-AEDC-41F6-E55B-EB7F51DFEE26}"/>
              </a:ext>
            </a:extLst>
          </p:cNvPr>
          <p:cNvSpPr>
            <a:spLocks noGrp="1"/>
          </p:cNvSpPr>
          <p:nvPr>
            <p:ph type="title"/>
          </p:nvPr>
        </p:nvSpPr>
        <p:spPr/>
        <p:txBody>
          <a:bodyPr/>
          <a:lstStyle/>
          <a:p>
            <a:pPr algn="ctr"/>
            <a:r>
              <a:rPr lang="tr-TR" dirty="0"/>
              <a:t>BAĞIŞ VE YARDIMLAR</a:t>
            </a:r>
          </a:p>
        </p:txBody>
      </p:sp>
      <p:sp>
        <p:nvSpPr>
          <p:cNvPr id="4" name="Slayt Numarası Yer Tutucusu 3">
            <a:extLst>
              <a:ext uri="{FF2B5EF4-FFF2-40B4-BE49-F238E27FC236}">
                <a16:creationId xmlns:a16="http://schemas.microsoft.com/office/drawing/2014/main" id="{4673C317-2DB4-C5A7-6690-8CC81AE4B93F}"/>
              </a:ext>
            </a:extLst>
          </p:cNvPr>
          <p:cNvSpPr>
            <a:spLocks noGrp="1"/>
          </p:cNvSpPr>
          <p:nvPr>
            <p:ph type="sldNum" sz="quarter" idx="4"/>
          </p:nvPr>
        </p:nvSpPr>
        <p:spPr/>
        <p:txBody>
          <a:bodyPr/>
          <a:lstStyle/>
          <a:p>
            <a:fld id="{3F229497-3B9E-406A-A216-E5617F008833}" type="slidenum">
              <a:rPr lang="tr-TR" smtClean="0"/>
              <a:pPr/>
              <a:t>41</a:t>
            </a:fld>
            <a:endParaRPr lang="tr-TR" dirty="0"/>
          </a:p>
        </p:txBody>
      </p:sp>
    </p:spTree>
    <p:extLst>
      <p:ext uri="{BB962C8B-B14F-4D97-AF65-F5344CB8AC3E}">
        <p14:creationId xmlns:p14="http://schemas.microsoft.com/office/powerpoint/2010/main" val="138611245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BE3BD870-5B71-2094-3317-168E9F5E23B6}"/>
              </a:ext>
            </a:extLst>
          </p:cNvPr>
          <p:cNvSpPr>
            <a:spLocks noGrp="1"/>
          </p:cNvSpPr>
          <p:nvPr>
            <p:ph idx="1"/>
          </p:nvPr>
        </p:nvSpPr>
        <p:spPr>
          <a:xfrm>
            <a:off x="345440" y="1559605"/>
            <a:ext cx="8155093" cy="3357053"/>
          </a:xfrm>
        </p:spPr>
        <p:txBody>
          <a:bodyPr/>
          <a:lstStyle/>
          <a:p>
            <a:pPr marL="0" indent="0" algn="just">
              <a:buNone/>
            </a:pPr>
            <a:r>
              <a:rPr lang="tr-TR" sz="1800" dirty="0">
                <a:solidFill>
                  <a:schemeClr val="tx1"/>
                </a:solidFill>
              </a:rPr>
              <a:t>Kanunen kabul edilmeyen giderlerin yer aldığı kanun ve ilgili maddeleri itibarıyla aşağıda yer verilmiştir</a:t>
            </a:r>
          </a:p>
          <a:p>
            <a:pPr marL="0" indent="0" algn="just">
              <a:buNone/>
            </a:pPr>
            <a:r>
              <a:rPr lang="tr-TR" sz="1800" dirty="0">
                <a:solidFill>
                  <a:schemeClr val="tx1"/>
                </a:solidFill>
              </a:rPr>
              <a:t>-GVK’ </a:t>
            </a:r>
            <a:r>
              <a:rPr lang="tr-TR" sz="1800" dirty="0" err="1">
                <a:solidFill>
                  <a:schemeClr val="tx1"/>
                </a:solidFill>
              </a:rPr>
              <a:t>nun</a:t>
            </a:r>
            <a:r>
              <a:rPr lang="tr-TR" sz="1800" dirty="0">
                <a:solidFill>
                  <a:schemeClr val="tx1"/>
                </a:solidFill>
              </a:rPr>
              <a:t> 40 ve 41 inci maddesinde yazılı giderler,</a:t>
            </a:r>
          </a:p>
          <a:p>
            <a:pPr marL="0" indent="0" algn="just">
              <a:buNone/>
            </a:pPr>
            <a:r>
              <a:rPr lang="tr-TR" sz="1800" dirty="0">
                <a:solidFill>
                  <a:schemeClr val="tx1"/>
                </a:solidFill>
              </a:rPr>
              <a:t>-KVK’ </a:t>
            </a:r>
            <a:r>
              <a:rPr lang="tr-TR" sz="1800" dirty="0" err="1">
                <a:solidFill>
                  <a:schemeClr val="tx1"/>
                </a:solidFill>
              </a:rPr>
              <a:t>nun</a:t>
            </a:r>
            <a:r>
              <a:rPr lang="tr-TR" sz="1800" dirty="0">
                <a:solidFill>
                  <a:schemeClr val="tx1"/>
                </a:solidFill>
              </a:rPr>
              <a:t> 11 inci maddesinde yazılı giderler,</a:t>
            </a:r>
          </a:p>
          <a:p>
            <a:pPr marL="0" indent="0" algn="just">
              <a:buNone/>
            </a:pPr>
            <a:r>
              <a:rPr lang="tr-TR" sz="1800" dirty="0">
                <a:solidFill>
                  <a:schemeClr val="tx1"/>
                </a:solidFill>
              </a:rPr>
              <a:t>-KDVK’ </a:t>
            </a:r>
            <a:r>
              <a:rPr lang="tr-TR" sz="1800" dirty="0" err="1">
                <a:solidFill>
                  <a:schemeClr val="tx1"/>
                </a:solidFill>
              </a:rPr>
              <a:t>nun</a:t>
            </a:r>
            <a:r>
              <a:rPr lang="tr-TR" sz="1800" dirty="0">
                <a:solidFill>
                  <a:schemeClr val="tx1"/>
                </a:solidFill>
              </a:rPr>
              <a:t> 30 1 d maddesinde yazılı giderler,</a:t>
            </a:r>
          </a:p>
          <a:p>
            <a:pPr marL="0" indent="0" algn="just">
              <a:buNone/>
            </a:pPr>
            <a:r>
              <a:rPr lang="tr-TR" sz="1800" dirty="0">
                <a:solidFill>
                  <a:schemeClr val="tx1"/>
                </a:solidFill>
              </a:rPr>
              <a:t>-MTVK’ </a:t>
            </a:r>
            <a:r>
              <a:rPr lang="tr-TR" sz="1800" dirty="0" err="1">
                <a:solidFill>
                  <a:schemeClr val="tx1"/>
                </a:solidFill>
              </a:rPr>
              <a:t>nun</a:t>
            </a:r>
            <a:r>
              <a:rPr lang="tr-TR" sz="1800" dirty="0">
                <a:solidFill>
                  <a:schemeClr val="tx1"/>
                </a:solidFill>
              </a:rPr>
              <a:t> 14 üncü maddesinde yazılı motorlu taşıtlar vergisi,</a:t>
            </a:r>
          </a:p>
          <a:p>
            <a:pPr marL="0" indent="0" algn="just">
              <a:buNone/>
            </a:pPr>
            <a:r>
              <a:rPr lang="tr-TR" sz="1800" dirty="0">
                <a:solidFill>
                  <a:schemeClr val="tx1"/>
                </a:solidFill>
              </a:rPr>
              <a:t>-</a:t>
            </a:r>
            <a:r>
              <a:rPr lang="tr-TR" sz="1800" dirty="0" err="1">
                <a:solidFill>
                  <a:schemeClr val="tx1"/>
                </a:solidFill>
              </a:rPr>
              <a:t>Gid</a:t>
            </a:r>
            <a:r>
              <a:rPr lang="tr-TR" sz="1800" dirty="0">
                <a:solidFill>
                  <a:schemeClr val="tx1"/>
                </a:solidFill>
              </a:rPr>
              <a:t> VK nu kapsamında ödenen özel iletişim vergisi,</a:t>
            </a:r>
          </a:p>
          <a:p>
            <a:pPr marL="0" indent="0" algn="just">
              <a:buNone/>
            </a:pPr>
            <a:r>
              <a:rPr lang="tr-TR" sz="1800" dirty="0">
                <a:solidFill>
                  <a:schemeClr val="tx1"/>
                </a:solidFill>
              </a:rPr>
              <a:t>-5602 sayılı Kanun gereğince öden şans oyunları vergisi,</a:t>
            </a:r>
          </a:p>
          <a:p>
            <a:pPr marL="0" indent="0" algn="just">
              <a:buNone/>
            </a:pPr>
            <a:r>
              <a:rPr lang="tr-TR" sz="1800" dirty="0">
                <a:solidFill>
                  <a:schemeClr val="tx1"/>
                </a:solidFill>
              </a:rPr>
              <a:t>-</a:t>
            </a:r>
            <a:r>
              <a:rPr lang="tr-TR" sz="1800" dirty="0" err="1">
                <a:solidFill>
                  <a:schemeClr val="tx1"/>
                </a:solidFill>
              </a:rPr>
              <a:t>VUK’nunda</a:t>
            </a:r>
            <a:r>
              <a:rPr lang="tr-TR" sz="1800" dirty="0">
                <a:solidFill>
                  <a:schemeClr val="tx1"/>
                </a:solidFill>
              </a:rPr>
              <a:t> yazılı şüpheli alacaklar karşılığı dışında ayrılan her türlü karşılıklar (Kıdem tazminatı karşılığı, teminatlı alacaklar için ayrılan şüpheli alacak karşılığı, değer düşüklüğü karşılığı gibi)</a:t>
            </a:r>
          </a:p>
          <a:p>
            <a:pPr marL="0" indent="0" algn="just">
              <a:buNone/>
            </a:pPr>
            <a:endParaRPr lang="tr-TR" sz="1800" dirty="0">
              <a:solidFill>
                <a:schemeClr val="tx1"/>
              </a:solidFill>
            </a:endParaRPr>
          </a:p>
        </p:txBody>
      </p:sp>
      <p:sp>
        <p:nvSpPr>
          <p:cNvPr id="3" name="Başlık 2">
            <a:extLst>
              <a:ext uri="{FF2B5EF4-FFF2-40B4-BE49-F238E27FC236}">
                <a16:creationId xmlns:a16="http://schemas.microsoft.com/office/drawing/2014/main" id="{946FE2AE-AEDC-41F6-E55B-EB7F51DFEE26}"/>
              </a:ext>
            </a:extLst>
          </p:cNvPr>
          <p:cNvSpPr>
            <a:spLocks noGrp="1"/>
          </p:cNvSpPr>
          <p:nvPr>
            <p:ph type="title"/>
          </p:nvPr>
        </p:nvSpPr>
        <p:spPr/>
        <p:txBody>
          <a:bodyPr/>
          <a:lstStyle/>
          <a:p>
            <a:pPr algn="ctr"/>
            <a:r>
              <a:rPr lang="tr-TR" dirty="0"/>
              <a:t>KANUNEN KABUL EDİLMEYEN GİDERLER</a:t>
            </a:r>
          </a:p>
        </p:txBody>
      </p:sp>
      <p:sp>
        <p:nvSpPr>
          <p:cNvPr id="4" name="Slayt Numarası Yer Tutucusu 3">
            <a:extLst>
              <a:ext uri="{FF2B5EF4-FFF2-40B4-BE49-F238E27FC236}">
                <a16:creationId xmlns:a16="http://schemas.microsoft.com/office/drawing/2014/main" id="{4673C317-2DB4-C5A7-6690-8CC81AE4B93F}"/>
              </a:ext>
            </a:extLst>
          </p:cNvPr>
          <p:cNvSpPr>
            <a:spLocks noGrp="1"/>
          </p:cNvSpPr>
          <p:nvPr>
            <p:ph type="sldNum" sz="quarter" idx="4"/>
          </p:nvPr>
        </p:nvSpPr>
        <p:spPr/>
        <p:txBody>
          <a:bodyPr/>
          <a:lstStyle/>
          <a:p>
            <a:fld id="{3F229497-3B9E-406A-A216-E5617F008833}" type="slidenum">
              <a:rPr lang="tr-TR" smtClean="0"/>
              <a:pPr/>
              <a:t>42</a:t>
            </a:fld>
            <a:endParaRPr lang="tr-TR" dirty="0"/>
          </a:p>
        </p:txBody>
      </p:sp>
    </p:spTree>
    <p:extLst>
      <p:ext uri="{BB962C8B-B14F-4D97-AF65-F5344CB8AC3E}">
        <p14:creationId xmlns:p14="http://schemas.microsoft.com/office/powerpoint/2010/main" val="428649764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BE3BD870-5B71-2094-3317-168E9F5E23B6}"/>
              </a:ext>
            </a:extLst>
          </p:cNvPr>
          <p:cNvSpPr>
            <a:spLocks noGrp="1"/>
          </p:cNvSpPr>
          <p:nvPr>
            <p:ph idx="1"/>
          </p:nvPr>
        </p:nvSpPr>
        <p:spPr>
          <a:xfrm>
            <a:off x="345440" y="1559605"/>
            <a:ext cx="8155093" cy="3357053"/>
          </a:xfrm>
        </p:spPr>
        <p:txBody>
          <a:bodyPr/>
          <a:lstStyle/>
          <a:p>
            <a:pPr marL="0" indent="0" algn="just">
              <a:buNone/>
            </a:pPr>
            <a:r>
              <a:rPr lang="tr-TR" dirty="0">
                <a:solidFill>
                  <a:srgbClr val="FF0000"/>
                </a:solidFill>
              </a:rPr>
              <a:t>İlişkili kişilerden Dönem Başı Özkaynakların 3 katını aşan kısma isabet eden faizler</a:t>
            </a:r>
          </a:p>
          <a:p>
            <a:pPr marL="0" indent="0" algn="just">
              <a:buNone/>
            </a:pPr>
            <a:r>
              <a:rPr lang="tr-TR" dirty="0">
                <a:solidFill>
                  <a:schemeClr val="tx1"/>
                </a:solidFill>
              </a:rPr>
              <a:t>Örtülü sermayeye ilişkin faiz ve benzeri ödemeler ile örtülü yoldan dağıtılan kazançlar bir yandan kanunen kabul edilmeyen gider olması yanında, diğer yandan bu ödemeler hesap döneminin son günü itibariyle dağıtılmış kâr payı sayıldığı hususu unutulmamalı ve ödenen bu tutarlar </a:t>
            </a:r>
            <a:r>
              <a:rPr lang="tr-TR" dirty="0" err="1">
                <a:solidFill>
                  <a:schemeClr val="tx1"/>
                </a:solidFill>
              </a:rPr>
              <a:t>brütleştirilmek</a:t>
            </a:r>
            <a:r>
              <a:rPr lang="tr-TR" dirty="0">
                <a:solidFill>
                  <a:schemeClr val="tx1"/>
                </a:solidFill>
              </a:rPr>
              <a:t> suretiyle üzerinden kâr dağıtımına ilişkin %10 oranında vergi kesintisine tabi tutulmalıdır.</a:t>
            </a:r>
          </a:p>
          <a:p>
            <a:pPr marL="0" indent="0" algn="ctr">
              <a:buNone/>
            </a:pPr>
            <a:r>
              <a:rPr lang="tr-TR" sz="2800" b="1" dirty="0">
                <a:solidFill>
                  <a:srgbClr val="FF0000"/>
                </a:solidFill>
              </a:rPr>
              <a:t>ÖZKAYNAKLARI ARTIRMANIN YOLLARI</a:t>
            </a:r>
          </a:p>
        </p:txBody>
      </p:sp>
      <p:sp>
        <p:nvSpPr>
          <p:cNvPr id="3" name="Başlık 2">
            <a:extLst>
              <a:ext uri="{FF2B5EF4-FFF2-40B4-BE49-F238E27FC236}">
                <a16:creationId xmlns:a16="http://schemas.microsoft.com/office/drawing/2014/main" id="{946FE2AE-AEDC-41F6-E55B-EB7F51DFEE26}"/>
              </a:ext>
            </a:extLst>
          </p:cNvPr>
          <p:cNvSpPr>
            <a:spLocks noGrp="1"/>
          </p:cNvSpPr>
          <p:nvPr>
            <p:ph type="title"/>
          </p:nvPr>
        </p:nvSpPr>
        <p:spPr/>
        <p:txBody>
          <a:bodyPr/>
          <a:lstStyle/>
          <a:p>
            <a:pPr algn="ctr"/>
            <a:r>
              <a:rPr lang="tr-TR" dirty="0"/>
              <a:t>ÖRTÜLÜ SERMAYE</a:t>
            </a:r>
          </a:p>
        </p:txBody>
      </p:sp>
      <p:sp>
        <p:nvSpPr>
          <p:cNvPr id="4" name="Slayt Numarası Yer Tutucusu 3">
            <a:extLst>
              <a:ext uri="{FF2B5EF4-FFF2-40B4-BE49-F238E27FC236}">
                <a16:creationId xmlns:a16="http://schemas.microsoft.com/office/drawing/2014/main" id="{4673C317-2DB4-C5A7-6690-8CC81AE4B93F}"/>
              </a:ext>
            </a:extLst>
          </p:cNvPr>
          <p:cNvSpPr>
            <a:spLocks noGrp="1"/>
          </p:cNvSpPr>
          <p:nvPr>
            <p:ph type="sldNum" sz="quarter" idx="4"/>
          </p:nvPr>
        </p:nvSpPr>
        <p:spPr/>
        <p:txBody>
          <a:bodyPr/>
          <a:lstStyle/>
          <a:p>
            <a:fld id="{3F229497-3B9E-406A-A216-E5617F008833}" type="slidenum">
              <a:rPr lang="tr-TR" smtClean="0"/>
              <a:pPr/>
              <a:t>43</a:t>
            </a:fld>
            <a:endParaRPr lang="tr-TR" dirty="0"/>
          </a:p>
        </p:txBody>
      </p:sp>
    </p:spTree>
    <p:extLst>
      <p:ext uri="{BB962C8B-B14F-4D97-AF65-F5344CB8AC3E}">
        <p14:creationId xmlns:p14="http://schemas.microsoft.com/office/powerpoint/2010/main" val="394874271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BE3BD870-5B71-2094-3317-168E9F5E23B6}"/>
              </a:ext>
            </a:extLst>
          </p:cNvPr>
          <p:cNvSpPr>
            <a:spLocks noGrp="1"/>
          </p:cNvSpPr>
          <p:nvPr>
            <p:ph idx="1"/>
          </p:nvPr>
        </p:nvSpPr>
        <p:spPr>
          <a:xfrm>
            <a:off x="345440" y="1559605"/>
            <a:ext cx="8155093" cy="3357053"/>
          </a:xfrm>
        </p:spPr>
        <p:txBody>
          <a:bodyPr/>
          <a:lstStyle/>
          <a:p>
            <a:pPr marL="0" indent="0" algn="just">
              <a:buNone/>
            </a:pPr>
            <a:r>
              <a:rPr lang="tr-TR" dirty="0">
                <a:solidFill>
                  <a:schemeClr val="tx1"/>
                </a:solidFill>
              </a:rPr>
              <a:t>•	Serbest bölgelerden elde edilen gelirlerin istisna olarak dikkate alınması temin edilmelidir.</a:t>
            </a:r>
          </a:p>
          <a:p>
            <a:pPr marL="0" indent="0" algn="just">
              <a:buNone/>
            </a:pPr>
            <a:r>
              <a:rPr lang="tr-TR" dirty="0">
                <a:solidFill>
                  <a:schemeClr val="tx1"/>
                </a:solidFill>
              </a:rPr>
              <a:t>•	Teknoloji Geliştirme Bölgeleri Kanunu kapsamında elde edilen kazançların kurumlar vergisinden istisna olduğu unutulmamalıdır.</a:t>
            </a:r>
          </a:p>
          <a:p>
            <a:pPr marL="0" indent="0" algn="just">
              <a:buNone/>
            </a:pPr>
            <a:r>
              <a:rPr lang="tr-TR" dirty="0">
                <a:solidFill>
                  <a:schemeClr val="tx1"/>
                </a:solidFill>
              </a:rPr>
              <a:t>•	Türk Gemi Siciline kayıtlı gemilerin işletilmesinden sağlanan kazançların varlığı halinde bu kazançların kurumlar vergisi istisna edildiği unutulmamalıdır.</a:t>
            </a:r>
          </a:p>
          <a:p>
            <a:pPr marL="0" indent="0" algn="just">
              <a:buNone/>
            </a:pPr>
            <a:r>
              <a:rPr lang="tr-TR" dirty="0">
                <a:solidFill>
                  <a:schemeClr val="tx1"/>
                </a:solidFill>
              </a:rPr>
              <a:t>•	 Tam mükellefiyete tabi başka bir kurumun sermayesine katılımından elde edilen kazançlar (İştirak kazancı.),</a:t>
            </a:r>
          </a:p>
          <a:p>
            <a:pPr marL="0" indent="0" algn="just">
              <a:buNone/>
            </a:pPr>
            <a:endParaRPr lang="tr-TR" dirty="0">
              <a:solidFill>
                <a:schemeClr val="tx1"/>
              </a:solidFill>
            </a:endParaRPr>
          </a:p>
        </p:txBody>
      </p:sp>
      <p:sp>
        <p:nvSpPr>
          <p:cNvPr id="3" name="Başlık 2">
            <a:extLst>
              <a:ext uri="{FF2B5EF4-FFF2-40B4-BE49-F238E27FC236}">
                <a16:creationId xmlns:a16="http://schemas.microsoft.com/office/drawing/2014/main" id="{946FE2AE-AEDC-41F6-E55B-EB7F51DFEE26}"/>
              </a:ext>
            </a:extLst>
          </p:cNvPr>
          <p:cNvSpPr>
            <a:spLocks noGrp="1"/>
          </p:cNvSpPr>
          <p:nvPr>
            <p:ph type="title"/>
          </p:nvPr>
        </p:nvSpPr>
        <p:spPr/>
        <p:txBody>
          <a:bodyPr/>
          <a:lstStyle/>
          <a:p>
            <a:pPr algn="ctr"/>
            <a:r>
              <a:rPr lang="tr-TR" dirty="0"/>
              <a:t>İNDİRİM VE İSTİSNALAR</a:t>
            </a:r>
          </a:p>
        </p:txBody>
      </p:sp>
      <p:sp>
        <p:nvSpPr>
          <p:cNvPr id="4" name="Slayt Numarası Yer Tutucusu 3">
            <a:extLst>
              <a:ext uri="{FF2B5EF4-FFF2-40B4-BE49-F238E27FC236}">
                <a16:creationId xmlns:a16="http://schemas.microsoft.com/office/drawing/2014/main" id="{4673C317-2DB4-C5A7-6690-8CC81AE4B93F}"/>
              </a:ext>
            </a:extLst>
          </p:cNvPr>
          <p:cNvSpPr>
            <a:spLocks noGrp="1"/>
          </p:cNvSpPr>
          <p:nvPr>
            <p:ph type="sldNum" sz="quarter" idx="4"/>
          </p:nvPr>
        </p:nvSpPr>
        <p:spPr/>
        <p:txBody>
          <a:bodyPr/>
          <a:lstStyle/>
          <a:p>
            <a:fld id="{3F229497-3B9E-406A-A216-E5617F008833}" type="slidenum">
              <a:rPr lang="tr-TR" smtClean="0"/>
              <a:pPr/>
              <a:t>44</a:t>
            </a:fld>
            <a:endParaRPr lang="tr-TR" dirty="0"/>
          </a:p>
        </p:txBody>
      </p:sp>
    </p:spTree>
    <p:extLst>
      <p:ext uri="{BB962C8B-B14F-4D97-AF65-F5344CB8AC3E}">
        <p14:creationId xmlns:p14="http://schemas.microsoft.com/office/powerpoint/2010/main" val="218032337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BE3BD870-5B71-2094-3317-168E9F5E23B6}"/>
              </a:ext>
            </a:extLst>
          </p:cNvPr>
          <p:cNvSpPr>
            <a:spLocks noGrp="1"/>
          </p:cNvSpPr>
          <p:nvPr>
            <p:ph idx="1"/>
          </p:nvPr>
        </p:nvSpPr>
        <p:spPr>
          <a:xfrm>
            <a:off x="345440" y="1559605"/>
            <a:ext cx="8155093" cy="3357053"/>
          </a:xfrm>
        </p:spPr>
        <p:txBody>
          <a:bodyPr/>
          <a:lstStyle/>
          <a:p>
            <a:pPr marL="0" indent="0" algn="just">
              <a:buNone/>
            </a:pPr>
            <a:r>
              <a:rPr lang="tr-TR" dirty="0">
                <a:solidFill>
                  <a:schemeClr val="tx1"/>
                </a:solidFill>
              </a:rPr>
              <a:t>•	Yurt dışı iştirak hisselerinin elden çıkarılmasından sağlanan kazançlar,</a:t>
            </a:r>
          </a:p>
          <a:p>
            <a:pPr marL="0" indent="0" algn="just">
              <a:buNone/>
            </a:pPr>
            <a:r>
              <a:rPr lang="tr-TR" dirty="0">
                <a:solidFill>
                  <a:schemeClr val="tx1"/>
                </a:solidFill>
              </a:rPr>
              <a:t>•	Emisyon primleri,</a:t>
            </a:r>
          </a:p>
          <a:p>
            <a:pPr marL="0" indent="0" algn="just">
              <a:buNone/>
            </a:pPr>
            <a:r>
              <a:rPr lang="tr-TR" dirty="0">
                <a:solidFill>
                  <a:schemeClr val="tx1"/>
                </a:solidFill>
              </a:rPr>
              <a:t>•	 Yurtdışı inşaat ve onarım işleri ile teknik hizmetlerden sağlanan kazançlar</a:t>
            </a:r>
          </a:p>
          <a:p>
            <a:pPr marL="0" indent="0" algn="just">
              <a:buNone/>
            </a:pPr>
            <a:r>
              <a:rPr lang="tr-TR" dirty="0">
                <a:solidFill>
                  <a:schemeClr val="tx1"/>
                </a:solidFill>
              </a:rPr>
              <a:t>•	Portföy ve fon işletme kazançları,</a:t>
            </a:r>
          </a:p>
          <a:p>
            <a:pPr marL="0" indent="0" algn="just">
              <a:buNone/>
            </a:pPr>
            <a:r>
              <a:rPr lang="tr-TR" dirty="0">
                <a:solidFill>
                  <a:schemeClr val="tx1"/>
                </a:solidFill>
              </a:rPr>
              <a:t>•	Gayrimenkul satış kazançlarında %25 ve iştirak satışlarında %75’i,</a:t>
            </a:r>
          </a:p>
          <a:p>
            <a:pPr marL="0" indent="0" algn="just">
              <a:buNone/>
            </a:pPr>
            <a:r>
              <a:rPr lang="tr-TR" dirty="0">
                <a:solidFill>
                  <a:schemeClr val="tx1"/>
                </a:solidFill>
              </a:rPr>
              <a:t>•	Banka borçlarının ödenmesinde kullanılan gayrimenkul ve iştirak hisseleri satış kazançları,</a:t>
            </a:r>
          </a:p>
          <a:p>
            <a:pPr marL="0" indent="0" algn="just">
              <a:buNone/>
            </a:pPr>
            <a:r>
              <a:rPr lang="tr-TR" dirty="0">
                <a:solidFill>
                  <a:schemeClr val="tx1"/>
                </a:solidFill>
              </a:rPr>
              <a:t>•	</a:t>
            </a:r>
          </a:p>
          <a:p>
            <a:pPr marL="0" indent="0" algn="just">
              <a:buNone/>
            </a:pPr>
            <a:endParaRPr lang="tr-TR" dirty="0">
              <a:solidFill>
                <a:schemeClr val="tx1"/>
              </a:solidFill>
            </a:endParaRPr>
          </a:p>
        </p:txBody>
      </p:sp>
      <p:sp>
        <p:nvSpPr>
          <p:cNvPr id="3" name="Başlık 2">
            <a:extLst>
              <a:ext uri="{FF2B5EF4-FFF2-40B4-BE49-F238E27FC236}">
                <a16:creationId xmlns:a16="http://schemas.microsoft.com/office/drawing/2014/main" id="{946FE2AE-AEDC-41F6-E55B-EB7F51DFEE26}"/>
              </a:ext>
            </a:extLst>
          </p:cNvPr>
          <p:cNvSpPr>
            <a:spLocks noGrp="1"/>
          </p:cNvSpPr>
          <p:nvPr>
            <p:ph type="title"/>
          </p:nvPr>
        </p:nvSpPr>
        <p:spPr/>
        <p:txBody>
          <a:bodyPr/>
          <a:lstStyle/>
          <a:p>
            <a:pPr algn="ctr"/>
            <a:r>
              <a:rPr lang="tr-TR" dirty="0"/>
              <a:t>İNDİRİM VE İSTİSNALAR</a:t>
            </a:r>
          </a:p>
        </p:txBody>
      </p:sp>
      <p:sp>
        <p:nvSpPr>
          <p:cNvPr id="4" name="Slayt Numarası Yer Tutucusu 3">
            <a:extLst>
              <a:ext uri="{FF2B5EF4-FFF2-40B4-BE49-F238E27FC236}">
                <a16:creationId xmlns:a16="http://schemas.microsoft.com/office/drawing/2014/main" id="{4673C317-2DB4-C5A7-6690-8CC81AE4B93F}"/>
              </a:ext>
            </a:extLst>
          </p:cNvPr>
          <p:cNvSpPr>
            <a:spLocks noGrp="1"/>
          </p:cNvSpPr>
          <p:nvPr>
            <p:ph type="sldNum" sz="quarter" idx="4"/>
          </p:nvPr>
        </p:nvSpPr>
        <p:spPr/>
        <p:txBody>
          <a:bodyPr/>
          <a:lstStyle/>
          <a:p>
            <a:fld id="{3F229497-3B9E-406A-A216-E5617F008833}" type="slidenum">
              <a:rPr lang="tr-TR" smtClean="0"/>
              <a:pPr/>
              <a:t>45</a:t>
            </a:fld>
            <a:endParaRPr lang="tr-TR" dirty="0"/>
          </a:p>
        </p:txBody>
      </p:sp>
    </p:spTree>
    <p:extLst>
      <p:ext uri="{BB962C8B-B14F-4D97-AF65-F5344CB8AC3E}">
        <p14:creationId xmlns:p14="http://schemas.microsoft.com/office/powerpoint/2010/main" val="90206594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BE3BD870-5B71-2094-3317-168E9F5E23B6}"/>
              </a:ext>
            </a:extLst>
          </p:cNvPr>
          <p:cNvSpPr>
            <a:spLocks noGrp="1"/>
          </p:cNvSpPr>
          <p:nvPr>
            <p:ph idx="1"/>
          </p:nvPr>
        </p:nvSpPr>
        <p:spPr>
          <a:xfrm>
            <a:off x="345440" y="1559605"/>
            <a:ext cx="8155093" cy="3357053"/>
          </a:xfrm>
        </p:spPr>
        <p:txBody>
          <a:bodyPr/>
          <a:lstStyle/>
          <a:p>
            <a:pPr marL="0" indent="0" algn="just">
              <a:buNone/>
            </a:pPr>
            <a:r>
              <a:rPr lang="tr-TR" dirty="0">
                <a:solidFill>
                  <a:schemeClr val="tx1"/>
                </a:solidFill>
              </a:rPr>
              <a:t>•	Bankaların, finansal kiralama veya finansman şirketlerinin alacak karşılığında edindikleri gayrimenkullerin satışından sağlanan kazançların %50’si ile diğer değerlerin satışından doğan kazançların %75’</a:t>
            </a:r>
          </a:p>
          <a:p>
            <a:pPr marL="0" indent="0" algn="just">
              <a:buNone/>
            </a:pPr>
            <a:r>
              <a:rPr lang="tr-TR" dirty="0">
                <a:solidFill>
                  <a:schemeClr val="tx1"/>
                </a:solidFill>
              </a:rPr>
              <a:t>•	Kurumların yurt dışında bulunan iş yerleri veya daimi temsilcileri aracılığı ile elde ettikleri kurum kazançları,</a:t>
            </a:r>
          </a:p>
          <a:p>
            <a:pPr marL="0" indent="0" algn="just">
              <a:buNone/>
            </a:pPr>
            <a:r>
              <a:rPr lang="tr-TR" dirty="0">
                <a:solidFill>
                  <a:schemeClr val="tx1"/>
                </a:solidFill>
              </a:rPr>
              <a:t>•	Eğitim kazançları,</a:t>
            </a:r>
          </a:p>
          <a:p>
            <a:pPr marL="0" indent="0" algn="just">
              <a:buNone/>
            </a:pPr>
            <a:r>
              <a:rPr lang="tr-TR" dirty="0">
                <a:solidFill>
                  <a:schemeClr val="tx1"/>
                </a:solidFill>
              </a:rPr>
              <a:t>•	Rehabilitasyon merkezlerinin işletilmesinden sağlanan kazançlar,</a:t>
            </a:r>
          </a:p>
          <a:p>
            <a:pPr marL="0" indent="0" algn="just">
              <a:buNone/>
            </a:pPr>
            <a:endParaRPr lang="tr-TR" dirty="0">
              <a:solidFill>
                <a:schemeClr val="tx1"/>
              </a:solidFill>
            </a:endParaRPr>
          </a:p>
        </p:txBody>
      </p:sp>
      <p:sp>
        <p:nvSpPr>
          <p:cNvPr id="3" name="Başlık 2">
            <a:extLst>
              <a:ext uri="{FF2B5EF4-FFF2-40B4-BE49-F238E27FC236}">
                <a16:creationId xmlns:a16="http://schemas.microsoft.com/office/drawing/2014/main" id="{946FE2AE-AEDC-41F6-E55B-EB7F51DFEE26}"/>
              </a:ext>
            </a:extLst>
          </p:cNvPr>
          <p:cNvSpPr>
            <a:spLocks noGrp="1"/>
          </p:cNvSpPr>
          <p:nvPr>
            <p:ph type="title"/>
          </p:nvPr>
        </p:nvSpPr>
        <p:spPr/>
        <p:txBody>
          <a:bodyPr/>
          <a:lstStyle/>
          <a:p>
            <a:pPr algn="ctr"/>
            <a:r>
              <a:rPr lang="tr-TR" dirty="0"/>
              <a:t>İNDİRİM VE İSTİSNALAR</a:t>
            </a:r>
          </a:p>
        </p:txBody>
      </p:sp>
      <p:sp>
        <p:nvSpPr>
          <p:cNvPr id="4" name="Slayt Numarası Yer Tutucusu 3">
            <a:extLst>
              <a:ext uri="{FF2B5EF4-FFF2-40B4-BE49-F238E27FC236}">
                <a16:creationId xmlns:a16="http://schemas.microsoft.com/office/drawing/2014/main" id="{4673C317-2DB4-C5A7-6690-8CC81AE4B93F}"/>
              </a:ext>
            </a:extLst>
          </p:cNvPr>
          <p:cNvSpPr>
            <a:spLocks noGrp="1"/>
          </p:cNvSpPr>
          <p:nvPr>
            <p:ph type="sldNum" sz="quarter" idx="4"/>
          </p:nvPr>
        </p:nvSpPr>
        <p:spPr/>
        <p:txBody>
          <a:bodyPr/>
          <a:lstStyle/>
          <a:p>
            <a:fld id="{3F229497-3B9E-406A-A216-E5617F008833}" type="slidenum">
              <a:rPr lang="tr-TR" smtClean="0"/>
              <a:pPr/>
              <a:t>46</a:t>
            </a:fld>
            <a:endParaRPr lang="tr-TR" dirty="0"/>
          </a:p>
        </p:txBody>
      </p:sp>
    </p:spTree>
    <p:extLst>
      <p:ext uri="{BB962C8B-B14F-4D97-AF65-F5344CB8AC3E}">
        <p14:creationId xmlns:p14="http://schemas.microsoft.com/office/powerpoint/2010/main" val="245853540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BE3BD870-5B71-2094-3317-168E9F5E23B6}"/>
              </a:ext>
            </a:extLst>
          </p:cNvPr>
          <p:cNvSpPr>
            <a:spLocks noGrp="1"/>
          </p:cNvSpPr>
          <p:nvPr>
            <p:ph idx="1"/>
          </p:nvPr>
        </p:nvSpPr>
        <p:spPr>
          <a:xfrm>
            <a:off x="345440" y="1559605"/>
            <a:ext cx="8155093" cy="3357053"/>
          </a:xfrm>
        </p:spPr>
        <p:txBody>
          <a:bodyPr/>
          <a:lstStyle/>
          <a:p>
            <a:pPr algn="just"/>
            <a:r>
              <a:rPr lang="tr-TR" sz="1400" dirty="0">
                <a:solidFill>
                  <a:schemeClr val="tx1"/>
                </a:solidFill>
              </a:rPr>
              <a:t>Her türlü taşınır ve taşınmaz malların, geri kiralama amacıyla ve sözleşme sonunda geri alınması şartıyla, kurumlar tarafından finansal kiralama şirketleri, katılım bankaları ile kalkınma ve yatırım bankalarına satışından doğan kazançlar ile bu kurumlarca söz konusu varlıkların devralındığı kuruma kira süresi sonunda devrinden doğan kazançlara yönelik istisnadır. (% 100 oranında bir istisna)</a:t>
            </a:r>
          </a:p>
          <a:p>
            <a:pPr marL="0" indent="0" algn="just">
              <a:buNone/>
            </a:pPr>
            <a:r>
              <a:rPr lang="tr-TR" sz="1400" b="1" dirty="0">
                <a:solidFill>
                  <a:schemeClr val="tx1"/>
                </a:solidFill>
              </a:rPr>
              <a:t>Şartlar</a:t>
            </a:r>
          </a:p>
          <a:p>
            <a:pPr algn="just"/>
            <a:r>
              <a:rPr lang="tr-TR" sz="1400" dirty="0">
                <a:solidFill>
                  <a:schemeClr val="tx1"/>
                </a:solidFill>
              </a:rPr>
              <a:t>Taşınır veya taşınmazın kiralayanlara, geri kiralama amacıyla ve sözleşme sonunda geri alınması şartıyla satıldığı hususunun sözleşmede yer alması</a:t>
            </a:r>
          </a:p>
          <a:p>
            <a:pPr algn="just"/>
            <a:r>
              <a:rPr lang="tr-TR" sz="1400" dirty="0">
                <a:solidFill>
                  <a:schemeClr val="tx1"/>
                </a:solidFill>
              </a:rPr>
              <a:t>Satış kazancının özel fon hesabında tutulması</a:t>
            </a:r>
          </a:p>
          <a:p>
            <a:pPr algn="just"/>
            <a:r>
              <a:rPr lang="tr-TR" sz="1400" dirty="0">
                <a:solidFill>
                  <a:schemeClr val="tx1"/>
                </a:solidFill>
              </a:rPr>
              <a:t>Fon hesabında tutulan kazancın işletmeden çekilmemesi</a:t>
            </a:r>
          </a:p>
          <a:p>
            <a:pPr algn="just"/>
            <a:r>
              <a:rPr lang="tr-TR" sz="1200" dirty="0">
                <a:solidFill>
                  <a:schemeClr val="tx1"/>
                </a:solidFill>
              </a:rPr>
              <a:t>Fon hesabına alınan kazanç tutarı kiracı tarafından sadece, gerek kira süresi boyunca gerekse kira süresinin sonunda varlıkların geri alınmasından sonra bu varlıklar için ayrılacak amortismanların (bu varlıkların kiralayan kurumlara devrinden önce kiracıdaki net bilanço aktif değerine isabet eden amortismanlar hariç) itfasında kullanılabilecektir.</a:t>
            </a:r>
          </a:p>
          <a:p>
            <a:pPr algn="just"/>
            <a:r>
              <a:rPr lang="tr-TR" sz="1400" dirty="0">
                <a:solidFill>
                  <a:schemeClr val="tx1"/>
                </a:solidFill>
              </a:rPr>
              <a:t>Üçüncü kişilere satışta KVK 5/1-e uygulamasında iktisap tarihi ilk iktisap tarihi olur.</a:t>
            </a:r>
          </a:p>
        </p:txBody>
      </p:sp>
      <p:sp>
        <p:nvSpPr>
          <p:cNvPr id="3" name="Başlık 2">
            <a:extLst>
              <a:ext uri="{FF2B5EF4-FFF2-40B4-BE49-F238E27FC236}">
                <a16:creationId xmlns:a16="http://schemas.microsoft.com/office/drawing/2014/main" id="{946FE2AE-AEDC-41F6-E55B-EB7F51DFEE26}"/>
              </a:ext>
            </a:extLst>
          </p:cNvPr>
          <p:cNvSpPr>
            <a:spLocks noGrp="1"/>
          </p:cNvSpPr>
          <p:nvPr>
            <p:ph type="title"/>
          </p:nvPr>
        </p:nvSpPr>
        <p:spPr/>
        <p:txBody>
          <a:bodyPr/>
          <a:lstStyle/>
          <a:p>
            <a:pPr algn="ctr"/>
            <a:r>
              <a:rPr lang="tr-TR"/>
              <a:t>SAT-KİRALA-GERİ AL UYGULAMASI(KVK 5/1-j)</a:t>
            </a:r>
            <a:endParaRPr lang="tr-TR" dirty="0"/>
          </a:p>
        </p:txBody>
      </p:sp>
      <p:sp>
        <p:nvSpPr>
          <p:cNvPr id="4" name="Slayt Numarası Yer Tutucusu 3">
            <a:extLst>
              <a:ext uri="{FF2B5EF4-FFF2-40B4-BE49-F238E27FC236}">
                <a16:creationId xmlns:a16="http://schemas.microsoft.com/office/drawing/2014/main" id="{4673C317-2DB4-C5A7-6690-8CC81AE4B93F}"/>
              </a:ext>
            </a:extLst>
          </p:cNvPr>
          <p:cNvSpPr>
            <a:spLocks noGrp="1"/>
          </p:cNvSpPr>
          <p:nvPr>
            <p:ph type="sldNum" sz="quarter" idx="4"/>
          </p:nvPr>
        </p:nvSpPr>
        <p:spPr/>
        <p:txBody>
          <a:bodyPr/>
          <a:lstStyle/>
          <a:p>
            <a:fld id="{3F229497-3B9E-406A-A216-E5617F008833}" type="slidenum">
              <a:rPr lang="tr-TR" smtClean="0"/>
              <a:pPr/>
              <a:t>47</a:t>
            </a:fld>
            <a:endParaRPr lang="tr-TR" dirty="0"/>
          </a:p>
        </p:txBody>
      </p:sp>
    </p:spTree>
    <p:extLst>
      <p:ext uri="{BB962C8B-B14F-4D97-AF65-F5344CB8AC3E}">
        <p14:creationId xmlns:p14="http://schemas.microsoft.com/office/powerpoint/2010/main" val="123868546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BE3BD870-5B71-2094-3317-168E9F5E23B6}"/>
              </a:ext>
            </a:extLst>
          </p:cNvPr>
          <p:cNvSpPr>
            <a:spLocks noGrp="1"/>
          </p:cNvSpPr>
          <p:nvPr>
            <p:ph idx="1"/>
          </p:nvPr>
        </p:nvSpPr>
        <p:spPr>
          <a:xfrm>
            <a:off x="345440" y="1559605"/>
            <a:ext cx="8155093" cy="3357053"/>
          </a:xfrm>
        </p:spPr>
        <p:txBody>
          <a:bodyPr/>
          <a:lstStyle/>
          <a:p>
            <a:pPr marL="0" indent="0" algn="just">
              <a:buNone/>
            </a:pPr>
            <a:r>
              <a:rPr lang="tr-TR" dirty="0">
                <a:solidFill>
                  <a:schemeClr val="tx1"/>
                </a:solidFill>
              </a:rPr>
              <a:t>Teşvik belgesine bağlanan yatırımlardan elde edilen kazançlar, yatırımın kısmen veya tamamen işletilmesine başlanılan hesap döneminden itibaren yatırıma katkı tutarına ulaşıncaya kadar indirimli oranlar üzerinden kurumlar vergisine tabi tutulur.</a:t>
            </a:r>
          </a:p>
          <a:p>
            <a:pPr marL="0" indent="0" algn="ctr">
              <a:buNone/>
            </a:pPr>
            <a:r>
              <a:rPr lang="tr-TR" dirty="0">
                <a:solidFill>
                  <a:schemeClr val="tx1"/>
                </a:solidFill>
              </a:rPr>
              <a:t>YATIRIMA KATKI TUTARI</a:t>
            </a:r>
          </a:p>
          <a:p>
            <a:pPr marL="0" indent="0" algn="ctr">
              <a:buNone/>
            </a:pPr>
            <a:r>
              <a:rPr lang="tr-TR" dirty="0">
                <a:solidFill>
                  <a:schemeClr val="tx1"/>
                </a:solidFill>
              </a:rPr>
              <a:t>YATIRIMA KATKI ORANI</a:t>
            </a:r>
          </a:p>
          <a:p>
            <a:pPr marL="0" indent="0" algn="ctr">
              <a:buNone/>
            </a:pPr>
            <a:r>
              <a:rPr lang="tr-TR" dirty="0">
                <a:solidFill>
                  <a:schemeClr val="tx1"/>
                </a:solidFill>
              </a:rPr>
              <a:t>KURUMLAR VERGİSİ İNDİRİM ORANI</a:t>
            </a:r>
          </a:p>
          <a:p>
            <a:pPr marL="0" indent="0" algn="ctr">
              <a:buNone/>
            </a:pPr>
            <a:r>
              <a:rPr lang="tr-TR" dirty="0">
                <a:solidFill>
                  <a:schemeClr val="tx1"/>
                </a:solidFill>
              </a:rPr>
              <a:t>AVANS UYGULAMASI</a:t>
            </a:r>
          </a:p>
        </p:txBody>
      </p:sp>
      <p:sp>
        <p:nvSpPr>
          <p:cNvPr id="3" name="Başlık 2">
            <a:extLst>
              <a:ext uri="{FF2B5EF4-FFF2-40B4-BE49-F238E27FC236}">
                <a16:creationId xmlns:a16="http://schemas.microsoft.com/office/drawing/2014/main" id="{946FE2AE-AEDC-41F6-E55B-EB7F51DFEE26}"/>
              </a:ext>
            </a:extLst>
          </p:cNvPr>
          <p:cNvSpPr>
            <a:spLocks noGrp="1"/>
          </p:cNvSpPr>
          <p:nvPr>
            <p:ph type="title"/>
          </p:nvPr>
        </p:nvSpPr>
        <p:spPr/>
        <p:txBody>
          <a:bodyPr/>
          <a:lstStyle/>
          <a:p>
            <a:pPr algn="ctr"/>
            <a:r>
              <a:rPr lang="tr-TR" sz="2000" dirty="0"/>
              <a:t>TEŞVİK BELGELİR YATIRIMLARDEN ELDE EDİLEN KAZANCA İNDİRİMLİ KURUMLAR VERGİSİ (KVK 32/A)</a:t>
            </a:r>
          </a:p>
        </p:txBody>
      </p:sp>
      <p:sp>
        <p:nvSpPr>
          <p:cNvPr id="4" name="Slayt Numarası Yer Tutucusu 3">
            <a:extLst>
              <a:ext uri="{FF2B5EF4-FFF2-40B4-BE49-F238E27FC236}">
                <a16:creationId xmlns:a16="http://schemas.microsoft.com/office/drawing/2014/main" id="{4673C317-2DB4-C5A7-6690-8CC81AE4B93F}"/>
              </a:ext>
            </a:extLst>
          </p:cNvPr>
          <p:cNvSpPr>
            <a:spLocks noGrp="1"/>
          </p:cNvSpPr>
          <p:nvPr>
            <p:ph type="sldNum" sz="quarter" idx="4"/>
          </p:nvPr>
        </p:nvSpPr>
        <p:spPr/>
        <p:txBody>
          <a:bodyPr/>
          <a:lstStyle/>
          <a:p>
            <a:fld id="{3F229497-3B9E-406A-A216-E5617F008833}" type="slidenum">
              <a:rPr lang="tr-TR" smtClean="0"/>
              <a:pPr/>
              <a:t>48</a:t>
            </a:fld>
            <a:endParaRPr lang="tr-TR" dirty="0"/>
          </a:p>
        </p:txBody>
      </p:sp>
    </p:spTree>
    <p:extLst>
      <p:ext uri="{BB962C8B-B14F-4D97-AF65-F5344CB8AC3E}">
        <p14:creationId xmlns:p14="http://schemas.microsoft.com/office/powerpoint/2010/main" val="114599733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BE3BD870-5B71-2094-3317-168E9F5E23B6}"/>
              </a:ext>
            </a:extLst>
          </p:cNvPr>
          <p:cNvSpPr>
            <a:spLocks noGrp="1"/>
          </p:cNvSpPr>
          <p:nvPr>
            <p:ph idx="1"/>
          </p:nvPr>
        </p:nvSpPr>
        <p:spPr>
          <a:xfrm>
            <a:off x="345440" y="1559605"/>
            <a:ext cx="8155093" cy="3357053"/>
          </a:xfrm>
        </p:spPr>
        <p:txBody>
          <a:bodyPr/>
          <a:lstStyle/>
          <a:p>
            <a:pPr algn="just"/>
            <a:r>
              <a:rPr lang="tr-TR" dirty="0">
                <a:solidFill>
                  <a:schemeClr val="tx1"/>
                </a:solidFill>
              </a:rPr>
              <a:t>İlk defa borsada işlem görmek üzere hisselerinin en az %20 halka arz edenler kurumlar vergisi mükellefleri kurumlar vergisi oranını 2 puan, </a:t>
            </a:r>
          </a:p>
          <a:p>
            <a:pPr marL="0" indent="0" algn="just">
              <a:buNone/>
            </a:pPr>
            <a:endParaRPr lang="tr-TR" dirty="0">
              <a:solidFill>
                <a:schemeClr val="tx1"/>
              </a:solidFill>
            </a:endParaRPr>
          </a:p>
          <a:p>
            <a:pPr algn="just"/>
            <a:r>
              <a:rPr lang="tr-TR" dirty="0">
                <a:solidFill>
                  <a:schemeClr val="tx1"/>
                </a:solidFill>
              </a:rPr>
              <a:t>Sanayi sicil belgesine haiz ve fiilen üretim yapan imalatçı kurumlara münhasır olarak 1 puan, </a:t>
            </a:r>
          </a:p>
          <a:p>
            <a:pPr marL="0" indent="0" algn="just">
              <a:buNone/>
            </a:pPr>
            <a:endParaRPr lang="tr-TR" dirty="0">
              <a:solidFill>
                <a:schemeClr val="tx1"/>
              </a:solidFill>
            </a:endParaRPr>
          </a:p>
          <a:p>
            <a:pPr algn="just"/>
            <a:r>
              <a:rPr lang="tr-TR" dirty="0">
                <a:solidFill>
                  <a:schemeClr val="tx1"/>
                </a:solidFill>
              </a:rPr>
              <a:t>İhracat yapan kurumların münhasıran ihracattan elde ettikleri kazançlarına  5 puan indirim yapılmaktadır. (KVK Madde 32)</a:t>
            </a:r>
          </a:p>
        </p:txBody>
      </p:sp>
      <p:sp>
        <p:nvSpPr>
          <p:cNvPr id="3" name="Başlık 2">
            <a:extLst>
              <a:ext uri="{FF2B5EF4-FFF2-40B4-BE49-F238E27FC236}">
                <a16:creationId xmlns:a16="http://schemas.microsoft.com/office/drawing/2014/main" id="{946FE2AE-AEDC-41F6-E55B-EB7F51DFEE26}"/>
              </a:ext>
            </a:extLst>
          </p:cNvPr>
          <p:cNvSpPr>
            <a:spLocks noGrp="1"/>
          </p:cNvSpPr>
          <p:nvPr>
            <p:ph type="title"/>
          </p:nvPr>
        </p:nvSpPr>
        <p:spPr/>
        <p:txBody>
          <a:bodyPr/>
          <a:lstStyle/>
          <a:p>
            <a:pPr algn="ctr"/>
            <a:r>
              <a:rPr lang="tr-TR" sz="2000" dirty="0"/>
              <a:t>İMALAT VE İHRACAT FAALİYETİNDEN ELDE EDİLEN KAZANCA İNDİRİMLİ ORANDA KURUMLAR VERGİSİ UYGULANMASI</a:t>
            </a:r>
          </a:p>
        </p:txBody>
      </p:sp>
      <p:sp>
        <p:nvSpPr>
          <p:cNvPr id="4" name="Slayt Numarası Yer Tutucusu 3">
            <a:extLst>
              <a:ext uri="{FF2B5EF4-FFF2-40B4-BE49-F238E27FC236}">
                <a16:creationId xmlns:a16="http://schemas.microsoft.com/office/drawing/2014/main" id="{4673C317-2DB4-C5A7-6690-8CC81AE4B93F}"/>
              </a:ext>
            </a:extLst>
          </p:cNvPr>
          <p:cNvSpPr>
            <a:spLocks noGrp="1"/>
          </p:cNvSpPr>
          <p:nvPr>
            <p:ph type="sldNum" sz="quarter" idx="4"/>
          </p:nvPr>
        </p:nvSpPr>
        <p:spPr/>
        <p:txBody>
          <a:bodyPr/>
          <a:lstStyle/>
          <a:p>
            <a:fld id="{3F229497-3B9E-406A-A216-E5617F008833}" type="slidenum">
              <a:rPr lang="tr-TR" smtClean="0"/>
              <a:pPr/>
              <a:t>49</a:t>
            </a:fld>
            <a:endParaRPr lang="tr-TR" dirty="0"/>
          </a:p>
        </p:txBody>
      </p:sp>
    </p:spTree>
    <p:extLst>
      <p:ext uri="{BB962C8B-B14F-4D97-AF65-F5344CB8AC3E}">
        <p14:creationId xmlns:p14="http://schemas.microsoft.com/office/powerpoint/2010/main" val="27675696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BE3BD870-5B71-2094-3317-168E9F5E23B6}"/>
              </a:ext>
            </a:extLst>
          </p:cNvPr>
          <p:cNvSpPr>
            <a:spLocks noGrp="1"/>
          </p:cNvSpPr>
          <p:nvPr>
            <p:ph idx="1"/>
          </p:nvPr>
        </p:nvSpPr>
        <p:spPr>
          <a:xfrm>
            <a:off x="345440" y="1559605"/>
            <a:ext cx="8155093" cy="3406290"/>
          </a:xfrm>
        </p:spPr>
        <p:txBody>
          <a:bodyPr/>
          <a:lstStyle/>
          <a:p>
            <a:pPr marL="0" indent="0" algn="just">
              <a:buNone/>
            </a:pPr>
            <a:r>
              <a:rPr lang="tr-TR" sz="1600" dirty="0">
                <a:solidFill>
                  <a:schemeClr val="tx1"/>
                </a:solidFill>
              </a:rPr>
              <a:t>(GVK Madde 38):</a:t>
            </a:r>
          </a:p>
          <a:p>
            <a:pPr marL="0" indent="0" algn="just">
              <a:buNone/>
            </a:pPr>
            <a:r>
              <a:rPr lang="tr-TR" sz="1600" dirty="0">
                <a:solidFill>
                  <a:schemeClr val="tx1"/>
                </a:solidFill>
              </a:rPr>
              <a:t>Bilanço esasına göre ticari kazanç, teşebbüsteki öz sermayenin hesap dönemi sonunda ve başındaki değerleri arasındaki müspet farktır. Bu dönem zarfında sahip veya sahiplerce:</a:t>
            </a:r>
          </a:p>
          <a:p>
            <a:pPr marL="0" indent="0" algn="just">
              <a:buNone/>
            </a:pPr>
            <a:r>
              <a:rPr lang="tr-TR" sz="1600" dirty="0">
                <a:solidFill>
                  <a:schemeClr val="tx1"/>
                </a:solidFill>
              </a:rPr>
              <a:t>1. İşletmeye ilave olunan değerler bu farktan indirilir;</a:t>
            </a:r>
          </a:p>
          <a:p>
            <a:pPr marL="0" indent="0" algn="just">
              <a:buNone/>
            </a:pPr>
            <a:endParaRPr lang="tr-TR" sz="1600" dirty="0">
              <a:solidFill>
                <a:schemeClr val="tx1"/>
              </a:solidFill>
            </a:endParaRPr>
          </a:p>
          <a:p>
            <a:pPr marL="0" indent="0" algn="just">
              <a:buNone/>
            </a:pPr>
            <a:r>
              <a:rPr lang="tr-TR" sz="1600" dirty="0">
                <a:solidFill>
                  <a:schemeClr val="tx1"/>
                </a:solidFill>
              </a:rPr>
              <a:t>2. İşletmeden çekilen değerler ise farka ilave olunur.</a:t>
            </a:r>
          </a:p>
        </p:txBody>
      </p:sp>
      <p:sp>
        <p:nvSpPr>
          <p:cNvPr id="3" name="Başlık 2">
            <a:extLst>
              <a:ext uri="{FF2B5EF4-FFF2-40B4-BE49-F238E27FC236}">
                <a16:creationId xmlns:a16="http://schemas.microsoft.com/office/drawing/2014/main" id="{946FE2AE-AEDC-41F6-E55B-EB7F51DFEE26}"/>
              </a:ext>
            </a:extLst>
          </p:cNvPr>
          <p:cNvSpPr>
            <a:spLocks noGrp="1"/>
          </p:cNvSpPr>
          <p:nvPr>
            <p:ph type="title"/>
          </p:nvPr>
        </p:nvSpPr>
        <p:spPr/>
        <p:txBody>
          <a:bodyPr/>
          <a:lstStyle/>
          <a:p>
            <a:pPr algn="ctr"/>
            <a:r>
              <a:rPr lang="tr-TR" sz="2000" dirty="0"/>
              <a:t>BİLANÇODAN KAR ZARAR HESAPLAMAK</a:t>
            </a:r>
          </a:p>
        </p:txBody>
      </p:sp>
      <p:sp>
        <p:nvSpPr>
          <p:cNvPr id="4" name="Slayt Numarası Yer Tutucusu 3">
            <a:extLst>
              <a:ext uri="{FF2B5EF4-FFF2-40B4-BE49-F238E27FC236}">
                <a16:creationId xmlns:a16="http://schemas.microsoft.com/office/drawing/2014/main" id="{4673C317-2DB4-C5A7-6690-8CC81AE4B93F}"/>
              </a:ext>
            </a:extLst>
          </p:cNvPr>
          <p:cNvSpPr>
            <a:spLocks noGrp="1"/>
          </p:cNvSpPr>
          <p:nvPr>
            <p:ph type="sldNum" sz="quarter" idx="4"/>
          </p:nvPr>
        </p:nvSpPr>
        <p:spPr/>
        <p:txBody>
          <a:bodyPr/>
          <a:lstStyle/>
          <a:p>
            <a:fld id="{3F229497-3B9E-406A-A216-E5617F008833}" type="slidenum">
              <a:rPr lang="tr-TR" smtClean="0"/>
              <a:pPr/>
              <a:t>5</a:t>
            </a:fld>
            <a:endParaRPr lang="tr-TR" dirty="0"/>
          </a:p>
        </p:txBody>
      </p:sp>
    </p:spTree>
    <p:extLst>
      <p:ext uri="{BB962C8B-B14F-4D97-AF65-F5344CB8AC3E}">
        <p14:creationId xmlns:p14="http://schemas.microsoft.com/office/powerpoint/2010/main" val="198842660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BE3BD870-5B71-2094-3317-168E9F5E23B6}"/>
              </a:ext>
            </a:extLst>
          </p:cNvPr>
          <p:cNvSpPr>
            <a:spLocks noGrp="1"/>
          </p:cNvSpPr>
          <p:nvPr>
            <p:ph idx="1"/>
          </p:nvPr>
        </p:nvSpPr>
        <p:spPr>
          <a:xfrm>
            <a:off x="345440" y="1559605"/>
            <a:ext cx="8155093" cy="3357053"/>
          </a:xfrm>
        </p:spPr>
        <p:txBody>
          <a:bodyPr/>
          <a:lstStyle/>
          <a:p>
            <a:pPr marL="0" indent="0" algn="just">
              <a:buNone/>
            </a:pPr>
            <a:r>
              <a:rPr lang="tr-TR" dirty="0" err="1">
                <a:solidFill>
                  <a:schemeClr val="tx1"/>
                </a:solidFill>
              </a:rPr>
              <a:t>GVK’nun</a:t>
            </a:r>
            <a:r>
              <a:rPr lang="tr-TR" dirty="0">
                <a:solidFill>
                  <a:schemeClr val="tx1"/>
                </a:solidFill>
              </a:rPr>
              <a:t> mükerrer 121 </a:t>
            </a:r>
            <a:r>
              <a:rPr lang="tr-TR" dirty="0" err="1">
                <a:solidFill>
                  <a:schemeClr val="tx1"/>
                </a:solidFill>
              </a:rPr>
              <a:t>nci</a:t>
            </a:r>
            <a:r>
              <a:rPr lang="tr-TR" dirty="0">
                <a:solidFill>
                  <a:schemeClr val="tx1"/>
                </a:solidFill>
              </a:rPr>
              <a:t> maddesinde yer alan şartların varlığı halinde, 4.400.000. TL fazla olmamak koşulu ile hesaplanan gelir/kurumlar vergisinin %5’i olarak hesaplanan vergi indiriminden yararlanılabilir.</a:t>
            </a:r>
          </a:p>
        </p:txBody>
      </p:sp>
      <p:sp>
        <p:nvSpPr>
          <p:cNvPr id="3" name="Başlık 2">
            <a:extLst>
              <a:ext uri="{FF2B5EF4-FFF2-40B4-BE49-F238E27FC236}">
                <a16:creationId xmlns:a16="http://schemas.microsoft.com/office/drawing/2014/main" id="{946FE2AE-AEDC-41F6-E55B-EB7F51DFEE26}"/>
              </a:ext>
            </a:extLst>
          </p:cNvPr>
          <p:cNvSpPr>
            <a:spLocks noGrp="1"/>
          </p:cNvSpPr>
          <p:nvPr>
            <p:ph type="title"/>
          </p:nvPr>
        </p:nvSpPr>
        <p:spPr/>
        <p:txBody>
          <a:bodyPr/>
          <a:lstStyle/>
          <a:p>
            <a:pPr algn="ctr"/>
            <a:r>
              <a:rPr lang="tr-TR" sz="2000" dirty="0"/>
              <a:t>VERGİYE UYUMLU MÜKELLEFLERE SAĞLANAN KURUMLAR VERGİSİ İNDİRİMİ</a:t>
            </a:r>
          </a:p>
        </p:txBody>
      </p:sp>
      <p:sp>
        <p:nvSpPr>
          <p:cNvPr id="4" name="Slayt Numarası Yer Tutucusu 3">
            <a:extLst>
              <a:ext uri="{FF2B5EF4-FFF2-40B4-BE49-F238E27FC236}">
                <a16:creationId xmlns:a16="http://schemas.microsoft.com/office/drawing/2014/main" id="{4673C317-2DB4-C5A7-6690-8CC81AE4B93F}"/>
              </a:ext>
            </a:extLst>
          </p:cNvPr>
          <p:cNvSpPr>
            <a:spLocks noGrp="1"/>
          </p:cNvSpPr>
          <p:nvPr>
            <p:ph type="sldNum" sz="quarter" idx="4"/>
          </p:nvPr>
        </p:nvSpPr>
        <p:spPr/>
        <p:txBody>
          <a:bodyPr/>
          <a:lstStyle/>
          <a:p>
            <a:fld id="{3F229497-3B9E-406A-A216-E5617F008833}" type="slidenum">
              <a:rPr lang="tr-TR" smtClean="0"/>
              <a:pPr/>
              <a:t>50</a:t>
            </a:fld>
            <a:endParaRPr lang="tr-TR" dirty="0"/>
          </a:p>
        </p:txBody>
      </p:sp>
    </p:spTree>
    <p:extLst>
      <p:ext uri="{BB962C8B-B14F-4D97-AF65-F5344CB8AC3E}">
        <p14:creationId xmlns:p14="http://schemas.microsoft.com/office/powerpoint/2010/main" val="399770026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BE3BD870-5B71-2094-3317-168E9F5E23B6}"/>
              </a:ext>
            </a:extLst>
          </p:cNvPr>
          <p:cNvSpPr>
            <a:spLocks noGrp="1"/>
          </p:cNvSpPr>
          <p:nvPr>
            <p:ph idx="1"/>
          </p:nvPr>
        </p:nvSpPr>
        <p:spPr>
          <a:xfrm>
            <a:off x="345440" y="1559605"/>
            <a:ext cx="8155093" cy="3357053"/>
          </a:xfrm>
        </p:spPr>
        <p:txBody>
          <a:bodyPr/>
          <a:lstStyle/>
          <a:p>
            <a:pPr marL="0" indent="0" algn="just">
              <a:buNone/>
            </a:pPr>
            <a:r>
              <a:rPr lang="tr-TR" sz="1600" dirty="0">
                <a:solidFill>
                  <a:schemeClr val="tx1"/>
                </a:solidFill>
              </a:rPr>
              <a:t>KVK m 11 /i ve GVK, m 41/9 maddelerine göre; kredi kuruluşları, finansal kuruluşlar, finansal kiralama, </a:t>
            </a:r>
            <a:r>
              <a:rPr lang="tr-TR" sz="1600" dirty="0" err="1">
                <a:solidFill>
                  <a:schemeClr val="tx1"/>
                </a:solidFill>
              </a:rPr>
              <a:t>faktoring</a:t>
            </a:r>
            <a:r>
              <a:rPr lang="tr-TR" sz="1600" dirty="0">
                <a:solidFill>
                  <a:schemeClr val="tx1"/>
                </a:solidFill>
              </a:rPr>
              <a:t> ve finansman şirketleri dışında, kullanılan yabancı kaynakları öz kaynaklarını aşan işletmelerde, aşan kısma münhasır olmak üzere, yatırımın maliyetine eklenenler hariç, işletmede kullanılan yabancı kaynaklara ilişkin faiz, komisyon, vade farkı, kâr payı, kur farkı ve benzeri adlar altında yapılan gider ve maliyet unsurları toplamının %10’u KKEG olarak matraha eklenmelidir.</a:t>
            </a:r>
          </a:p>
          <a:p>
            <a:pPr algn="just"/>
            <a:r>
              <a:rPr lang="tr-TR" sz="1800" b="1" dirty="0">
                <a:solidFill>
                  <a:srgbClr val="FF0000"/>
                </a:solidFill>
              </a:rPr>
              <a:t>Vergi öncesi kar mı, vergi sonrası kar mı?</a:t>
            </a:r>
          </a:p>
          <a:p>
            <a:pPr algn="just"/>
            <a:r>
              <a:rPr lang="tr-TR" sz="1800" b="1" dirty="0">
                <a:solidFill>
                  <a:srgbClr val="FF0000"/>
                </a:solidFill>
              </a:rPr>
              <a:t>Aktifleşen finansman giderlerinin 300 ve 400 </a:t>
            </a:r>
            <a:r>
              <a:rPr lang="tr-TR" sz="1800" b="1" dirty="0" err="1">
                <a:solidFill>
                  <a:srgbClr val="FF0000"/>
                </a:solidFill>
              </a:rPr>
              <a:t>hs.</a:t>
            </a:r>
            <a:endParaRPr lang="tr-TR" sz="1800" b="1" dirty="0">
              <a:solidFill>
                <a:srgbClr val="FF0000"/>
              </a:solidFill>
            </a:endParaRPr>
          </a:p>
          <a:p>
            <a:pPr algn="just"/>
            <a:r>
              <a:rPr lang="tr-TR" sz="1800" b="1" dirty="0">
                <a:solidFill>
                  <a:srgbClr val="FF0000"/>
                </a:solidFill>
              </a:rPr>
              <a:t>Tüm pasif hesaplar mı?</a:t>
            </a:r>
          </a:p>
          <a:p>
            <a:pPr algn="just"/>
            <a:r>
              <a:rPr lang="tr-TR" sz="1800" b="1" dirty="0">
                <a:solidFill>
                  <a:srgbClr val="FF0000"/>
                </a:solidFill>
              </a:rPr>
              <a:t>Kur farkları netleştirme</a:t>
            </a:r>
          </a:p>
        </p:txBody>
      </p:sp>
      <p:sp>
        <p:nvSpPr>
          <p:cNvPr id="3" name="Başlık 2">
            <a:extLst>
              <a:ext uri="{FF2B5EF4-FFF2-40B4-BE49-F238E27FC236}">
                <a16:creationId xmlns:a16="http://schemas.microsoft.com/office/drawing/2014/main" id="{946FE2AE-AEDC-41F6-E55B-EB7F51DFEE26}"/>
              </a:ext>
            </a:extLst>
          </p:cNvPr>
          <p:cNvSpPr>
            <a:spLocks noGrp="1"/>
          </p:cNvSpPr>
          <p:nvPr>
            <p:ph type="title"/>
          </p:nvPr>
        </p:nvSpPr>
        <p:spPr/>
        <p:txBody>
          <a:bodyPr/>
          <a:lstStyle/>
          <a:p>
            <a:pPr algn="ctr"/>
            <a:r>
              <a:rPr lang="tr-TR" dirty="0"/>
              <a:t>FİNANSMAN GİDER KISITLAMASI</a:t>
            </a:r>
          </a:p>
        </p:txBody>
      </p:sp>
      <p:sp>
        <p:nvSpPr>
          <p:cNvPr id="4" name="Slayt Numarası Yer Tutucusu 3">
            <a:extLst>
              <a:ext uri="{FF2B5EF4-FFF2-40B4-BE49-F238E27FC236}">
                <a16:creationId xmlns:a16="http://schemas.microsoft.com/office/drawing/2014/main" id="{4673C317-2DB4-C5A7-6690-8CC81AE4B93F}"/>
              </a:ext>
            </a:extLst>
          </p:cNvPr>
          <p:cNvSpPr>
            <a:spLocks noGrp="1"/>
          </p:cNvSpPr>
          <p:nvPr>
            <p:ph type="sldNum" sz="quarter" idx="4"/>
          </p:nvPr>
        </p:nvSpPr>
        <p:spPr/>
        <p:txBody>
          <a:bodyPr/>
          <a:lstStyle/>
          <a:p>
            <a:fld id="{3F229497-3B9E-406A-A216-E5617F008833}" type="slidenum">
              <a:rPr lang="tr-TR" smtClean="0"/>
              <a:pPr/>
              <a:t>51</a:t>
            </a:fld>
            <a:endParaRPr lang="tr-TR" dirty="0"/>
          </a:p>
        </p:txBody>
      </p:sp>
    </p:spTree>
    <p:extLst>
      <p:ext uri="{BB962C8B-B14F-4D97-AF65-F5344CB8AC3E}">
        <p14:creationId xmlns:p14="http://schemas.microsoft.com/office/powerpoint/2010/main" val="155571300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İçerik Yer Tutucusu 4">
            <a:extLst>
              <a:ext uri="{FF2B5EF4-FFF2-40B4-BE49-F238E27FC236}">
                <a16:creationId xmlns:a16="http://schemas.microsoft.com/office/drawing/2014/main" id="{3AA72D2D-929D-D908-D271-404D4814E1F9}"/>
              </a:ext>
            </a:extLst>
          </p:cNvPr>
          <p:cNvGraphicFramePr>
            <a:graphicFrameLocks noGrp="1"/>
          </p:cNvGraphicFramePr>
          <p:nvPr>
            <p:ph idx="1"/>
            <p:extLst>
              <p:ext uri="{D42A27DB-BD31-4B8C-83A1-F6EECF244321}">
                <p14:modId xmlns:p14="http://schemas.microsoft.com/office/powerpoint/2010/main" val="4129032748"/>
              </p:ext>
            </p:extLst>
          </p:nvPr>
        </p:nvGraphicFramePr>
        <p:xfrm>
          <a:off x="487721" y="1498209"/>
          <a:ext cx="8501534" cy="3432517"/>
        </p:xfrm>
        <a:graphic>
          <a:graphicData uri="http://schemas.openxmlformats.org/drawingml/2006/table">
            <a:tbl>
              <a:tblPr>
                <a:tableStyleId>{5C22544A-7EE6-4342-B048-85BDC9FD1C3A}</a:tableStyleId>
              </a:tblPr>
              <a:tblGrid>
                <a:gridCol w="335926">
                  <a:extLst>
                    <a:ext uri="{9D8B030D-6E8A-4147-A177-3AD203B41FA5}">
                      <a16:colId xmlns:a16="http://schemas.microsoft.com/office/drawing/2014/main" val="3820284277"/>
                    </a:ext>
                  </a:extLst>
                </a:gridCol>
                <a:gridCol w="6305090">
                  <a:extLst>
                    <a:ext uri="{9D8B030D-6E8A-4147-A177-3AD203B41FA5}">
                      <a16:colId xmlns:a16="http://schemas.microsoft.com/office/drawing/2014/main" val="4057146177"/>
                    </a:ext>
                  </a:extLst>
                </a:gridCol>
                <a:gridCol w="1860518">
                  <a:extLst>
                    <a:ext uri="{9D8B030D-6E8A-4147-A177-3AD203B41FA5}">
                      <a16:colId xmlns:a16="http://schemas.microsoft.com/office/drawing/2014/main" val="3157247494"/>
                    </a:ext>
                  </a:extLst>
                </a:gridCol>
              </a:tblGrid>
              <a:tr h="381391">
                <a:tc>
                  <a:txBody>
                    <a:bodyPr/>
                    <a:lstStyle/>
                    <a:p>
                      <a:pPr algn="ctr" fontAlgn="ctr"/>
                      <a:r>
                        <a:rPr lang="tr-TR" sz="1100" u="none" strike="noStrike" dirty="0">
                          <a:effectLst/>
                        </a:rPr>
                        <a:t>A</a:t>
                      </a:r>
                      <a:endParaRPr lang="tr-TR" sz="1100" b="0" i="0" u="none" strike="noStrike" dirty="0">
                        <a:solidFill>
                          <a:srgbClr val="000000"/>
                        </a:solidFill>
                        <a:effectLst/>
                        <a:latin typeface="Times New Roman" panose="02020603050405020304" pitchFamily="18"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tr-TR" sz="1100" u="none" strike="noStrike" dirty="0">
                          <a:effectLst/>
                        </a:rPr>
                        <a:t>KVYK</a:t>
                      </a:r>
                      <a:endParaRPr lang="tr-TR" sz="1100" b="0" i="0" u="none" strike="noStrike" dirty="0">
                        <a:solidFill>
                          <a:srgbClr val="000000"/>
                        </a:solidFill>
                        <a:effectLst/>
                        <a:latin typeface="Times New Roman" panose="02020603050405020304" pitchFamily="18"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tr-TR" sz="1100" u="none" strike="noStrike">
                          <a:effectLst/>
                        </a:rPr>
                        <a:t>15.000.000,00 </a:t>
                      </a:r>
                      <a:endParaRPr lang="tr-TR" sz="1100" b="0" i="0" u="none" strike="noStrike">
                        <a:solidFill>
                          <a:srgbClr val="000000"/>
                        </a:solidFill>
                        <a:effectLst/>
                        <a:latin typeface="Times New Roman" panose="02020603050405020304" pitchFamily="18"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51943612"/>
                  </a:ext>
                </a:extLst>
              </a:tr>
              <a:tr h="381391">
                <a:tc>
                  <a:txBody>
                    <a:bodyPr/>
                    <a:lstStyle/>
                    <a:p>
                      <a:pPr algn="ctr" fontAlgn="ctr"/>
                      <a:r>
                        <a:rPr lang="tr-TR" sz="1100" u="none" strike="noStrike" dirty="0">
                          <a:effectLst/>
                        </a:rPr>
                        <a:t>B</a:t>
                      </a:r>
                      <a:endParaRPr lang="tr-TR" sz="1100" b="0" i="0" u="none" strike="noStrike" dirty="0">
                        <a:solidFill>
                          <a:srgbClr val="000000"/>
                        </a:solidFill>
                        <a:effectLst/>
                        <a:latin typeface="Times New Roman" panose="02020603050405020304" pitchFamily="18"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tr-TR" sz="1100" u="none" strike="noStrike" dirty="0">
                          <a:effectLst/>
                        </a:rPr>
                        <a:t>UVYK</a:t>
                      </a:r>
                      <a:endParaRPr lang="tr-TR" sz="1100" b="0" i="0" u="none" strike="noStrike" dirty="0">
                        <a:solidFill>
                          <a:srgbClr val="000000"/>
                        </a:solidFill>
                        <a:effectLst/>
                        <a:latin typeface="Times New Roman" panose="02020603050405020304" pitchFamily="18"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tr-TR" sz="1100" u="none" strike="noStrike">
                          <a:effectLst/>
                        </a:rPr>
                        <a:t>2.000.000,00 </a:t>
                      </a:r>
                      <a:endParaRPr lang="tr-TR" sz="1100" b="0" i="0" u="none" strike="noStrike">
                        <a:solidFill>
                          <a:srgbClr val="000000"/>
                        </a:solidFill>
                        <a:effectLst/>
                        <a:latin typeface="Times New Roman" panose="02020603050405020304" pitchFamily="18"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82416996"/>
                  </a:ext>
                </a:extLst>
              </a:tr>
              <a:tr h="381391">
                <a:tc>
                  <a:txBody>
                    <a:bodyPr/>
                    <a:lstStyle/>
                    <a:p>
                      <a:pPr algn="ctr" fontAlgn="ctr"/>
                      <a:r>
                        <a:rPr lang="tr-TR" sz="1100" u="none" strike="noStrike">
                          <a:effectLst/>
                        </a:rPr>
                        <a:t>C</a:t>
                      </a:r>
                      <a:endParaRPr lang="tr-TR" sz="1100" b="0" i="0" u="none" strike="noStrike">
                        <a:solidFill>
                          <a:srgbClr val="000000"/>
                        </a:solidFill>
                        <a:effectLst/>
                        <a:latin typeface="Times New Roman" panose="02020603050405020304" pitchFamily="18"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tr-TR" sz="1100" u="none" strike="noStrike" dirty="0">
                          <a:effectLst/>
                        </a:rPr>
                        <a:t>ÖZKAYNAKLAR</a:t>
                      </a:r>
                      <a:endParaRPr lang="tr-TR" sz="1100" b="0" i="0" u="none" strike="noStrike" dirty="0">
                        <a:solidFill>
                          <a:srgbClr val="000000"/>
                        </a:solidFill>
                        <a:effectLst/>
                        <a:latin typeface="Times New Roman" panose="02020603050405020304" pitchFamily="18"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tr-TR" sz="1100" u="none" strike="noStrike">
                          <a:effectLst/>
                        </a:rPr>
                        <a:t>3.000.000,00 </a:t>
                      </a:r>
                      <a:endParaRPr lang="tr-TR" sz="1100" b="0" i="0" u="none" strike="noStrike">
                        <a:solidFill>
                          <a:srgbClr val="000000"/>
                        </a:solidFill>
                        <a:effectLst/>
                        <a:latin typeface="Times New Roman" panose="02020603050405020304" pitchFamily="18"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61590698"/>
                  </a:ext>
                </a:extLst>
              </a:tr>
              <a:tr h="381391">
                <a:tc>
                  <a:txBody>
                    <a:bodyPr/>
                    <a:lstStyle/>
                    <a:p>
                      <a:pPr algn="ctr" fontAlgn="ctr"/>
                      <a:r>
                        <a:rPr lang="tr-TR" sz="1100" u="none" strike="noStrike" dirty="0">
                          <a:effectLst/>
                        </a:rPr>
                        <a:t>D</a:t>
                      </a:r>
                      <a:endParaRPr lang="tr-TR" sz="1100" b="0" i="0" u="none" strike="noStrike" dirty="0">
                        <a:solidFill>
                          <a:srgbClr val="000000"/>
                        </a:solidFill>
                        <a:effectLst/>
                        <a:latin typeface="Times New Roman" panose="02020603050405020304" pitchFamily="18"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pl-PL" sz="1100" u="none" strike="noStrike" dirty="0">
                          <a:effectLst/>
                        </a:rPr>
                        <a:t>YABANCI KAYNAK TOPLAMI (A +B)</a:t>
                      </a:r>
                      <a:endParaRPr lang="pl-PL" sz="1100" b="0" i="0" u="none" strike="noStrike" dirty="0">
                        <a:solidFill>
                          <a:srgbClr val="000000"/>
                        </a:solidFill>
                        <a:effectLst/>
                        <a:latin typeface="Times New Roman" panose="02020603050405020304" pitchFamily="18"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tr-TR" sz="1100" u="none" strike="noStrike">
                          <a:effectLst/>
                        </a:rPr>
                        <a:t>17.000.000,00 </a:t>
                      </a:r>
                      <a:endParaRPr lang="tr-TR" sz="1100" b="0" i="0" u="none" strike="noStrike">
                        <a:solidFill>
                          <a:srgbClr val="000000"/>
                        </a:solidFill>
                        <a:effectLst/>
                        <a:latin typeface="Times New Roman" panose="02020603050405020304" pitchFamily="18"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82116538"/>
                  </a:ext>
                </a:extLst>
              </a:tr>
              <a:tr h="381391">
                <a:tc>
                  <a:txBody>
                    <a:bodyPr/>
                    <a:lstStyle/>
                    <a:p>
                      <a:pPr algn="ctr" fontAlgn="ctr"/>
                      <a:r>
                        <a:rPr lang="tr-TR" sz="1100" u="none" strike="noStrike" dirty="0">
                          <a:effectLst/>
                        </a:rPr>
                        <a:t>E</a:t>
                      </a:r>
                      <a:endParaRPr lang="tr-TR" sz="1100" b="0" i="0" u="none" strike="noStrike" dirty="0">
                        <a:solidFill>
                          <a:srgbClr val="000000"/>
                        </a:solidFill>
                        <a:effectLst/>
                        <a:latin typeface="Times New Roman" panose="02020603050405020304" pitchFamily="18"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tr-TR" sz="1100" u="none" strike="noStrike" dirty="0">
                          <a:effectLst/>
                        </a:rPr>
                        <a:t>ÖZKAYNAĞI AŞAN YABANCI KAYNAK (D-C)</a:t>
                      </a:r>
                      <a:endParaRPr lang="tr-TR" sz="1100" b="0" i="0" u="none" strike="noStrike" dirty="0">
                        <a:solidFill>
                          <a:srgbClr val="000000"/>
                        </a:solidFill>
                        <a:effectLst/>
                        <a:latin typeface="Times New Roman" panose="02020603050405020304" pitchFamily="18"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tr-TR" sz="1100" u="none" strike="noStrike" dirty="0">
                          <a:effectLst/>
                        </a:rPr>
                        <a:t>14.000.000,00 </a:t>
                      </a:r>
                      <a:endParaRPr lang="tr-TR" sz="1100" b="0" i="0" u="none" strike="noStrike" dirty="0">
                        <a:solidFill>
                          <a:srgbClr val="000000"/>
                        </a:solidFill>
                        <a:effectLst/>
                        <a:latin typeface="Times New Roman" panose="02020603050405020304" pitchFamily="18"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87917383"/>
                  </a:ext>
                </a:extLst>
              </a:tr>
              <a:tr h="762780">
                <a:tc>
                  <a:txBody>
                    <a:bodyPr/>
                    <a:lstStyle/>
                    <a:p>
                      <a:pPr algn="ctr" fontAlgn="ctr"/>
                      <a:r>
                        <a:rPr lang="tr-TR" sz="1100" u="none" strike="noStrike" dirty="0">
                          <a:effectLst/>
                        </a:rPr>
                        <a:t>F</a:t>
                      </a:r>
                      <a:endParaRPr lang="tr-TR" sz="1100" b="0" i="0" u="none" strike="noStrike" dirty="0">
                        <a:solidFill>
                          <a:srgbClr val="000000"/>
                        </a:solidFill>
                        <a:effectLst/>
                        <a:latin typeface="Times New Roman" panose="02020603050405020304" pitchFamily="18"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tr-TR" sz="1100" u="none" strike="noStrike" dirty="0">
                          <a:effectLst/>
                        </a:rPr>
                        <a:t>ÖZKAYNAĞIN ÖZKAYNAĞI AŞAN YABANCI KAYNAĞA ORANI (C/E)</a:t>
                      </a:r>
                      <a:endParaRPr lang="tr-TR" sz="1100" b="0" i="0" u="none" strike="noStrike" dirty="0">
                        <a:solidFill>
                          <a:srgbClr val="000000"/>
                        </a:solidFill>
                        <a:effectLst/>
                        <a:latin typeface="Times New Roman" panose="02020603050405020304" pitchFamily="18"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tr-TR" sz="1100" u="none" strike="noStrike" dirty="0">
                          <a:effectLst/>
                        </a:rPr>
                        <a:t>21%</a:t>
                      </a:r>
                      <a:endParaRPr lang="tr-TR" sz="1100" b="0" i="0" u="none" strike="noStrike" dirty="0">
                        <a:solidFill>
                          <a:srgbClr val="000000"/>
                        </a:solidFill>
                        <a:effectLst/>
                        <a:latin typeface="Times New Roman" panose="02020603050405020304" pitchFamily="18"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96458035"/>
                  </a:ext>
                </a:extLst>
              </a:tr>
              <a:tr h="381391">
                <a:tc>
                  <a:txBody>
                    <a:bodyPr/>
                    <a:lstStyle/>
                    <a:p>
                      <a:pPr algn="ctr" fontAlgn="ctr"/>
                      <a:r>
                        <a:rPr lang="tr-TR" sz="1100" u="none" strike="noStrike" dirty="0">
                          <a:effectLst/>
                        </a:rPr>
                        <a:t>G</a:t>
                      </a:r>
                      <a:endParaRPr lang="tr-TR" sz="1100" b="0" i="0" u="none" strike="noStrike" dirty="0">
                        <a:solidFill>
                          <a:srgbClr val="000000"/>
                        </a:solidFill>
                        <a:effectLst/>
                        <a:latin typeface="Times New Roman" panose="02020603050405020304" pitchFamily="18"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tr-TR" sz="1100" u="none" strike="noStrike" dirty="0">
                          <a:effectLst/>
                        </a:rPr>
                        <a:t>FGK YA TABİ GİDERLER</a:t>
                      </a:r>
                      <a:endParaRPr lang="tr-TR" sz="1100" b="0" i="0" u="none" strike="noStrike" dirty="0">
                        <a:solidFill>
                          <a:srgbClr val="000000"/>
                        </a:solidFill>
                        <a:effectLst/>
                        <a:latin typeface="Times New Roman" panose="02020603050405020304" pitchFamily="18"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tr-TR" sz="1100" u="none" strike="noStrike" dirty="0">
                          <a:effectLst/>
                        </a:rPr>
                        <a:t>1.250.000,00 </a:t>
                      </a:r>
                      <a:endParaRPr lang="tr-TR" sz="1100" b="0" i="0" u="none" strike="noStrike" dirty="0">
                        <a:solidFill>
                          <a:srgbClr val="000000"/>
                        </a:solidFill>
                        <a:effectLst/>
                        <a:latin typeface="Times New Roman" panose="02020603050405020304" pitchFamily="18"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50975433"/>
                  </a:ext>
                </a:extLst>
              </a:tr>
              <a:tr h="381391">
                <a:tc>
                  <a:txBody>
                    <a:bodyPr/>
                    <a:lstStyle/>
                    <a:p>
                      <a:pPr algn="ctr" fontAlgn="ctr"/>
                      <a:r>
                        <a:rPr lang="tr-TR" sz="1100" u="none" strike="noStrike" dirty="0">
                          <a:effectLst/>
                        </a:rPr>
                        <a:t>H</a:t>
                      </a:r>
                      <a:endParaRPr lang="tr-TR" sz="1100" b="0" i="0" u="none" strike="noStrike" dirty="0">
                        <a:solidFill>
                          <a:srgbClr val="000000"/>
                        </a:solidFill>
                        <a:effectLst/>
                        <a:latin typeface="Times New Roman" panose="02020603050405020304" pitchFamily="18"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it-IT" sz="1100" b="1" u="none" strike="noStrike" dirty="0">
                          <a:effectLst/>
                        </a:rPr>
                        <a:t>KKEG TUTARI</a:t>
                      </a:r>
                      <a:r>
                        <a:rPr lang="tr-TR" sz="1100" b="1" u="none" strike="noStrike" dirty="0">
                          <a:effectLst/>
                        </a:rPr>
                        <a:t> </a:t>
                      </a:r>
                      <a:r>
                        <a:rPr lang="it-IT" sz="1100" b="1" u="none" strike="noStrike" dirty="0">
                          <a:effectLst/>
                        </a:rPr>
                        <a:t>(F x G x%10)</a:t>
                      </a:r>
                      <a:endParaRPr lang="it-IT" sz="1100" b="1" i="0" u="none" strike="noStrike" dirty="0">
                        <a:solidFill>
                          <a:srgbClr val="000000"/>
                        </a:solidFill>
                        <a:effectLst/>
                        <a:latin typeface="Times New Roman" panose="02020603050405020304" pitchFamily="18"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tr-TR" sz="1100" b="1" u="none" strike="noStrike" dirty="0">
                          <a:effectLst/>
                        </a:rPr>
                        <a:t>26.785,71 </a:t>
                      </a:r>
                      <a:endParaRPr lang="tr-TR" sz="1100" b="1" i="0" u="none" strike="noStrike" dirty="0">
                        <a:solidFill>
                          <a:srgbClr val="000000"/>
                        </a:solidFill>
                        <a:effectLst/>
                        <a:latin typeface="Times New Roman" panose="02020603050405020304" pitchFamily="18"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93984224"/>
                  </a:ext>
                </a:extLst>
              </a:tr>
            </a:tbl>
          </a:graphicData>
        </a:graphic>
      </p:graphicFrame>
      <p:sp>
        <p:nvSpPr>
          <p:cNvPr id="3" name="Başlık 2">
            <a:extLst>
              <a:ext uri="{FF2B5EF4-FFF2-40B4-BE49-F238E27FC236}">
                <a16:creationId xmlns:a16="http://schemas.microsoft.com/office/drawing/2014/main" id="{946FE2AE-AEDC-41F6-E55B-EB7F51DFEE26}"/>
              </a:ext>
            </a:extLst>
          </p:cNvPr>
          <p:cNvSpPr>
            <a:spLocks noGrp="1"/>
          </p:cNvSpPr>
          <p:nvPr>
            <p:ph type="title"/>
          </p:nvPr>
        </p:nvSpPr>
        <p:spPr/>
        <p:txBody>
          <a:bodyPr/>
          <a:lstStyle/>
          <a:p>
            <a:pPr algn="ctr"/>
            <a:r>
              <a:rPr lang="tr-TR" dirty="0"/>
              <a:t>FİNANSMAN GİDER KISITLAMASI</a:t>
            </a:r>
          </a:p>
        </p:txBody>
      </p:sp>
      <p:sp>
        <p:nvSpPr>
          <p:cNvPr id="4" name="Slayt Numarası Yer Tutucusu 3">
            <a:extLst>
              <a:ext uri="{FF2B5EF4-FFF2-40B4-BE49-F238E27FC236}">
                <a16:creationId xmlns:a16="http://schemas.microsoft.com/office/drawing/2014/main" id="{4673C317-2DB4-C5A7-6690-8CC81AE4B93F}"/>
              </a:ext>
            </a:extLst>
          </p:cNvPr>
          <p:cNvSpPr>
            <a:spLocks noGrp="1"/>
          </p:cNvSpPr>
          <p:nvPr>
            <p:ph type="sldNum" sz="quarter" idx="4"/>
          </p:nvPr>
        </p:nvSpPr>
        <p:spPr/>
        <p:txBody>
          <a:bodyPr/>
          <a:lstStyle/>
          <a:p>
            <a:fld id="{3F229497-3B9E-406A-A216-E5617F008833}" type="slidenum">
              <a:rPr lang="tr-TR" smtClean="0"/>
              <a:pPr/>
              <a:t>52</a:t>
            </a:fld>
            <a:endParaRPr lang="tr-TR" dirty="0"/>
          </a:p>
        </p:txBody>
      </p:sp>
    </p:spTree>
    <p:extLst>
      <p:ext uri="{BB962C8B-B14F-4D97-AF65-F5344CB8AC3E}">
        <p14:creationId xmlns:p14="http://schemas.microsoft.com/office/powerpoint/2010/main" val="16718044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BE3BD870-5B71-2094-3317-168E9F5E23B6}"/>
              </a:ext>
            </a:extLst>
          </p:cNvPr>
          <p:cNvSpPr>
            <a:spLocks noGrp="1"/>
          </p:cNvSpPr>
          <p:nvPr>
            <p:ph idx="1"/>
          </p:nvPr>
        </p:nvSpPr>
        <p:spPr>
          <a:xfrm>
            <a:off x="382693" y="1397827"/>
            <a:ext cx="8155093" cy="3357053"/>
          </a:xfrm>
        </p:spPr>
        <p:txBody>
          <a:bodyPr/>
          <a:lstStyle/>
          <a:p>
            <a:pPr algn="just"/>
            <a:r>
              <a:rPr lang="tr-TR" sz="1800" dirty="0">
                <a:solidFill>
                  <a:schemeClr val="tx1"/>
                </a:solidFill>
              </a:rPr>
              <a:t>İhracatçılar, yurt dışında inşaat, onarma ve montaj faaliyetlerinde bulunan firmalar, yurtdışı satışlarından döviz olarak elde ettikleri hasılatın %0,5' ini aşmamak şartıyla, yurtdışında bu işlerle ilgili yapmış oldukları giderlerine karşılık olmak üzere götürü gider yazabilirler.</a:t>
            </a:r>
          </a:p>
          <a:p>
            <a:pPr algn="just"/>
            <a:r>
              <a:rPr lang="tr-TR" sz="1800" dirty="0">
                <a:solidFill>
                  <a:schemeClr val="tx1"/>
                </a:solidFill>
              </a:rPr>
              <a:t>Ancak bu hakkın kullanımı için söz konusu gider tutarının işletme varlıklarından çıkmış olması, diğer bir anlatımla böyle bir harcamanın belgesiz dahi olsa dönem içinde yapılmış olması ve kayıtlara yansıtılması gerekmektedir.</a:t>
            </a:r>
          </a:p>
          <a:p>
            <a:pPr algn="just"/>
            <a:r>
              <a:rPr lang="tr-TR" sz="1800" dirty="0">
                <a:solidFill>
                  <a:schemeClr val="tx1"/>
                </a:solidFill>
              </a:rPr>
              <a:t>Eğer böyle bir harcama söz konusu değilse söz konusu işletmenin götürü gider hakkından yararlanması mümkün değildir.</a:t>
            </a:r>
          </a:p>
          <a:p>
            <a:pPr marL="0" indent="0" algn="ctr">
              <a:buNone/>
            </a:pPr>
            <a:r>
              <a:rPr lang="tr-TR" sz="1800" b="1" dirty="0">
                <a:solidFill>
                  <a:srgbClr val="FF0000"/>
                </a:solidFill>
              </a:rPr>
              <a:t>MECLİSTEKİ KANUN TASARISI İLE 2024 TEN İTİBAREN İPTAL EDİLMEKTEDİR.</a:t>
            </a:r>
          </a:p>
        </p:txBody>
      </p:sp>
      <p:sp>
        <p:nvSpPr>
          <p:cNvPr id="3" name="Başlık 2">
            <a:extLst>
              <a:ext uri="{FF2B5EF4-FFF2-40B4-BE49-F238E27FC236}">
                <a16:creationId xmlns:a16="http://schemas.microsoft.com/office/drawing/2014/main" id="{946FE2AE-AEDC-41F6-E55B-EB7F51DFEE26}"/>
              </a:ext>
            </a:extLst>
          </p:cNvPr>
          <p:cNvSpPr>
            <a:spLocks noGrp="1"/>
          </p:cNvSpPr>
          <p:nvPr>
            <p:ph type="title"/>
          </p:nvPr>
        </p:nvSpPr>
        <p:spPr/>
        <p:txBody>
          <a:bodyPr/>
          <a:lstStyle/>
          <a:p>
            <a:pPr algn="ctr"/>
            <a:r>
              <a:rPr lang="tr-TR" dirty="0"/>
              <a:t>İHRACAT GELİRLERİNE % 05 GÖTÜRÜ GİDER UYGULAMASI</a:t>
            </a:r>
          </a:p>
        </p:txBody>
      </p:sp>
      <p:sp>
        <p:nvSpPr>
          <p:cNvPr id="4" name="Slayt Numarası Yer Tutucusu 3">
            <a:extLst>
              <a:ext uri="{FF2B5EF4-FFF2-40B4-BE49-F238E27FC236}">
                <a16:creationId xmlns:a16="http://schemas.microsoft.com/office/drawing/2014/main" id="{4673C317-2DB4-C5A7-6690-8CC81AE4B93F}"/>
              </a:ext>
            </a:extLst>
          </p:cNvPr>
          <p:cNvSpPr>
            <a:spLocks noGrp="1"/>
          </p:cNvSpPr>
          <p:nvPr>
            <p:ph type="sldNum" sz="quarter" idx="4"/>
          </p:nvPr>
        </p:nvSpPr>
        <p:spPr/>
        <p:txBody>
          <a:bodyPr/>
          <a:lstStyle/>
          <a:p>
            <a:fld id="{3F229497-3B9E-406A-A216-E5617F008833}" type="slidenum">
              <a:rPr lang="tr-TR" smtClean="0"/>
              <a:pPr/>
              <a:t>53</a:t>
            </a:fld>
            <a:endParaRPr lang="tr-TR" dirty="0"/>
          </a:p>
        </p:txBody>
      </p:sp>
    </p:spTree>
    <p:extLst>
      <p:ext uri="{BB962C8B-B14F-4D97-AF65-F5344CB8AC3E}">
        <p14:creationId xmlns:p14="http://schemas.microsoft.com/office/powerpoint/2010/main" val="295712823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BE3BD870-5B71-2094-3317-168E9F5E23B6}"/>
              </a:ext>
            </a:extLst>
          </p:cNvPr>
          <p:cNvSpPr>
            <a:spLocks noGrp="1"/>
          </p:cNvSpPr>
          <p:nvPr>
            <p:ph idx="1"/>
          </p:nvPr>
        </p:nvSpPr>
        <p:spPr>
          <a:xfrm>
            <a:off x="345440" y="1559605"/>
            <a:ext cx="8155093" cy="3357053"/>
          </a:xfrm>
        </p:spPr>
        <p:txBody>
          <a:bodyPr/>
          <a:lstStyle/>
          <a:p>
            <a:pPr marL="0" indent="0" algn="just">
              <a:buNone/>
            </a:pPr>
            <a:r>
              <a:rPr lang="tr-TR" dirty="0">
                <a:solidFill>
                  <a:schemeClr val="tx1"/>
                </a:solidFill>
              </a:rPr>
              <a:t>Her yıla ilişkin tutarlar ayrı ayrı gösterilmek ve beş yıldan fazla nakledilmemek koşuluyla geçmiş yılların malî bilançolarına göre meydana gelen zararlar beyanname üzerinde gösterilen kurum kazancından indirilir.</a:t>
            </a:r>
          </a:p>
          <a:p>
            <a:pPr marL="0" indent="0" algn="just">
              <a:buNone/>
            </a:pPr>
            <a:endParaRPr lang="tr-TR" dirty="0">
              <a:solidFill>
                <a:schemeClr val="tx1"/>
              </a:solidFill>
            </a:endParaRPr>
          </a:p>
          <a:p>
            <a:pPr marL="0" indent="0" algn="ctr">
              <a:buNone/>
            </a:pPr>
            <a:r>
              <a:rPr lang="tr-TR" sz="3200" b="1" dirty="0">
                <a:solidFill>
                  <a:srgbClr val="FF0000"/>
                </a:solidFill>
              </a:rPr>
              <a:t>TİCARİ KAR &amp; MALİ KAR</a:t>
            </a:r>
          </a:p>
        </p:txBody>
      </p:sp>
      <p:sp>
        <p:nvSpPr>
          <p:cNvPr id="3" name="Başlık 2">
            <a:extLst>
              <a:ext uri="{FF2B5EF4-FFF2-40B4-BE49-F238E27FC236}">
                <a16:creationId xmlns:a16="http://schemas.microsoft.com/office/drawing/2014/main" id="{946FE2AE-AEDC-41F6-E55B-EB7F51DFEE26}"/>
              </a:ext>
            </a:extLst>
          </p:cNvPr>
          <p:cNvSpPr>
            <a:spLocks noGrp="1"/>
          </p:cNvSpPr>
          <p:nvPr>
            <p:ph type="title"/>
          </p:nvPr>
        </p:nvSpPr>
        <p:spPr/>
        <p:txBody>
          <a:bodyPr/>
          <a:lstStyle/>
          <a:p>
            <a:pPr algn="ctr"/>
            <a:r>
              <a:rPr lang="tr-TR"/>
              <a:t>GEÇMİŞ YIL ZARARLARIN İNDİRİMİ</a:t>
            </a:r>
            <a:endParaRPr lang="tr-TR" dirty="0"/>
          </a:p>
        </p:txBody>
      </p:sp>
      <p:sp>
        <p:nvSpPr>
          <p:cNvPr id="4" name="Slayt Numarası Yer Tutucusu 3">
            <a:extLst>
              <a:ext uri="{FF2B5EF4-FFF2-40B4-BE49-F238E27FC236}">
                <a16:creationId xmlns:a16="http://schemas.microsoft.com/office/drawing/2014/main" id="{4673C317-2DB4-C5A7-6690-8CC81AE4B93F}"/>
              </a:ext>
            </a:extLst>
          </p:cNvPr>
          <p:cNvSpPr>
            <a:spLocks noGrp="1"/>
          </p:cNvSpPr>
          <p:nvPr>
            <p:ph type="sldNum" sz="quarter" idx="4"/>
          </p:nvPr>
        </p:nvSpPr>
        <p:spPr/>
        <p:txBody>
          <a:bodyPr/>
          <a:lstStyle/>
          <a:p>
            <a:fld id="{3F229497-3B9E-406A-A216-E5617F008833}" type="slidenum">
              <a:rPr lang="tr-TR" smtClean="0"/>
              <a:pPr/>
              <a:t>54</a:t>
            </a:fld>
            <a:endParaRPr lang="tr-TR" dirty="0"/>
          </a:p>
        </p:txBody>
      </p:sp>
    </p:spTree>
    <p:extLst>
      <p:ext uri="{BB962C8B-B14F-4D97-AF65-F5344CB8AC3E}">
        <p14:creationId xmlns:p14="http://schemas.microsoft.com/office/powerpoint/2010/main" val="300355698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BE3BD870-5B71-2094-3317-168E9F5E23B6}"/>
              </a:ext>
            </a:extLst>
          </p:cNvPr>
          <p:cNvSpPr>
            <a:spLocks noGrp="1"/>
          </p:cNvSpPr>
          <p:nvPr>
            <p:ph idx="1"/>
          </p:nvPr>
        </p:nvSpPr>
        <p:spPr>
          <a:xfrm>
            <a:off x="345440" y="1559605"/>
            <a:ext cx="8155093" cy="3357053"/>
          </a:xfrm>
        </p:spPr>
        <p:txBody>
          <a:bodyPr/>
          <a:lstStyle/>
          <a:p>
            <a:pPr marL="0" indent="0" algn="just">
              <a:buNone/>
            </a:pPr>
            <a:r>
              <a:rPr lang="tr-TR" dirty="0">
                <a:solidFill>
                  <a:schemeClr val="tx1"/>
                </a:solidFill>
              </a:rPr>
              <a:t>Kurumlar vergisinden istisna edilen kazançlara ilişkin giderlerin veya istisna kapsamındaki faaliyetlerden doğan zararların, istisna dışı kurum kazançlarından indirimi mümkün değildir.</a:t>
            </a:r>
          </a:p>
        </p:txBody>
      </p:sp>
      <p:sp>
        <p:nvSpPr>
          <p:cNvPr id="3" name="Başlık 2">
            <a:extLst>
              <a:ext uri="{FF2B5EF4-FFF2-40B4-BE49-F238E27FC236}">
                <a16:creationId xmlns:a16="http://schemas.microsoft.com/office/drawing/2014/main" id="{946FE2AE-AEDC-41F6-E55B-EB7F51DFEE26}"/>
              </a:ext>
            </a:extLst>
          </p:cNvPr>
          <p:cNvSpPr>
            <a:spLocks noGrp="1"/>
          </p:cNvSpPr>
          <p:nvPr>
            <p:ph type="title"/>
          </p:nvPr>
        </p:nvSpPr>
        <p:spPr/>
        <p:txBody>
          <a:bodyPr/>
          <a:lstStyle/>
          <a:p>
            <a:pPr algn="ctr"/>
            <a:r>
              <a:rPr lang="tr-TR" dirty="0"/>
              <a:t>İSTİSNA KAZANÇLARA AİT GİDER VE ZARARLAR</a:t>
            </a:r>
          </a:p>
        </p:txBody>
      </p:sp>
      <p:sp>
        <p:nvSpPr>
          <p:cNvPr id="4" name="Slayt Numarası Yer Tutucusu 3">
            <a:extLst>
              <a:ext uri="{FF2B5EF4-FFF2-40B4-BE49-F238E27FC236}">
                <a16:creationId xmlns:a16="http://schemas.microsoft.com/office/drawing/2014/main" id="{4673C317-2DB4-C5A7-6690-8CC81AE4B93F}"/>
              </a:ext>
            </a:extLst>
          </p:cNvPr>
          <p:cNvSpPr>
            <a:spLocks noGrp="1"/>
          </p:cNvSpPr>
          <p:nvPr>
            <p:ph type="sldNum" sz="quarter" idx="4"/>
          </p:nvPr>
        </p:nvSpPr>
        <p:spPr/>
        <p:txBody>
          <a:bodyPr/>
          <a:lstStyle/>
          <a:p>
            <a:fld id="{3F229497-3B9E-406A-A216-E5617F008833}" type="slidenum">
              <a:rPr lang="tr-TR" smtClean="0"/>
              <a:pPr/>
              <a:t>55</a:t>
            </a:fld>
            <a:endParaRPr lang="tr-TR" dirty="0"/>
          </a:p>
        </p:txBody>
      </p:sp>
    </p:spTree>
    <p:extLst>
      <p:ext uri="{BB962C8B-B14F-4D97-AF65-F5344CB8AC3E}">
        <p14:creationId xmlns:p14="http://schemas.microsoft.com/office/powerpoint/2010/main" val="8690034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BE3BD870-5B71-2094-3317-168E9F5E23B6}"/>
              </a:ext>
            </a:extLst>
          </p:cNvPr>
          <p:cNvSpPr>
            <a:spLocks noGrp="1"/>
          </p:cNvSpPr>
          <p:nvPr>
            <p:ph idx="1"/>
          </p:nvPr>
        </p:nvSpPr>
        <p:spPr>
          <a:xfrm>
            <a:off x="345440" y="1559605"/>
            <a:ext cx="8155093" cy="3357053"/>
          </a:xfrm>
        </p:spPr>
        <p:txBody>
          <a:bodyPr/>
          <a:lstStyle/>
          <a:p>
            <a:pPr marL="0" indent="0" algn="just">
              <a:buNone/>
            </a:pPr>
            <a:r>
              <a:rPr lang="tr-TR" dirty="0">
                <a:solidFill>
                  <a:schemeClr val="tx1"/>
                </a:solidFill>
              </a:rPr>
              <a:t>01/01/2025 tarihine kadar, Kanunun 376 </a:t>
            </a:r>
            <a:r>
              <a:rPr lang="tr-TR" dirty="0" err="1">
                <a:solidFill>
                  <a:schemeClr val="tx1"/>
                </a:solidFill>
              </a:rPr>
              <a:t>ncı</a:t>
            </a:r>
            <a:r>
              <a:rPr lang="tr-TR" dirty="0">
                <a:solidFill>
                  <a:schemeClr val="tx1"/>
                </a:solidFill>
              </a:rPr>
              <a:t> maddesi kapsamında sermaye kaybı veya borca batık olma durumuna ilişkin yapılan hesaplamalarda, kur farkı zararlarının tamamı ile 2020 ve 2021 yıllarında tahakkuk eden kiralamalardan kaynaklanan giderler, amortismanlar ve personel giderlerinin toplamının yarısı dikkate alınmayabilir. Bu tutarların belirlenmesinde mükerrerlik oluşmayacak şekilde hesaplama yapılacaktır ve hesaplamalara ilişkin olarak finansal tablolarda herhangi bir kayda yer verilmeyerek, bu durumun bilgi mahiyetinde dipnotlarda gösterilecektir.</a:t>
            </a:r>
          </a:p>
        </p:txBody>
      </p:sp>
      <p:sp>
        <p:nvSpPr>
          <p:cNvPr id="3" name="Başlık 2">
            <a:extLst>
              <a:ext uri="{FF2B5EF4-FFF2-40B4-BE49-F238E27FC236}">
                <a16:creationId xmlns:a16="http://schemas.microsoft.com/office/drawing/2014/main" id="{946FE2AE-AEDC-41F6-E55B-EB7F51DFEE26}"/>
              </a:ext>
            </a:extLst>
          </p:cNvPr>
          <p:cNvSpPr>
            <a:spLocks noGrp="1"/>
          </p:cNvSpPr>
          <p:nvPr>
            <p:ph type="title"/>
          </p:nvPr>
        </p:nvSpPr>
        <p:spPr/>
        <p:txBody>
          <a:bodyPr/>
          <a:lstStyle/>
          <a:p>
            <a:pPr algn="ctr"/>
            <a:r>
              <a:rPr lang="tr-TR" dirty="0"/>
              <a:t>SERMAYENİN KAYBI, BORCA BATIK OLMA DURUMU</a:t>
            </a:r>
          </a:p>
        </p:txBody>
      </p:sp>
      <p:sp>
        <p:nvSpPr>
          <p:cNvPr id="4" name="Slayt Numarası Yer Tutucusu 3">
            <a:extLst>
              <a:ext uri="{FF2B5EF4-FFF2-40B4-BE49-F238E27FC236}">
                <a16:creationId xmlns:a16="http://schemas.microsoft.com/office/drawing/2014/main" id="{4673C317-2DB4-C5A7-6690-8CC81AE4B93F}"/>
              </a:ext>
            </a:extLst>
          </p:cNvPr>
          <p:cNvSpPr>
            <a:spLocks noGrp="1"/>
          </p:cNvSpPr>
          <p:nvPr>
            <p:ph type="sldNum" sz="quarter" idx="4"/>
          </p:nvPr>
        </p:nvSpPr>
        <p:spPr/>
        <p:txBody>
          <a:bodyPr/>
          <a:lstStyle/>
          <a:p>
            <a:fld id="{3F229497-3B9E-406A-A216-E5617F008833}" type="slidenum">
              <a:rPr lang="tr-TR" smtClean="0"/>
              <a:pPr/>
              <a:t>56</a:t>
            </a:fld>
            <a:endParaRPr lang="tr-TR" dirty="0"/>
          </a:p>
        </p:txBody>
      </p:sp>
    </p:spTree>
    <p:extLst>
      <p:ext uri="{BB962C8B-B14F-4D97-AF65-F5344CB8AC3E}">
        <p14:creationId xmlns:p14="http://schemas.microsoft.com/office/powerpoint/2010/main" val="312461343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Yer Tutucusu 1">
            <a:extLst>
              <a:ext uri="{FF2B5EF4-FFF2-40B4-BE49-F238E27FC236}">
                <a16:creationId xmlns:a16="http://schemas.microsoft.com/office/drawing/2014/main" id="{0A073F4D-EA37-4F84-B3C0-61141D6F0DA6}"/>
              </a:ext>
            </a:extLst>
          </p:cNvPr>
          <p:cNvSpPr>
            <a:spLocks noGrp="1"/>
          </p:cNvSpPr>
          <p:nvPr>
            <p:ph type="body" sz="quarter" idx="10"/>
          </p:nvPr>
        </p:nvSpPr>
        <p:spPr>
          <a:xfrm>
            <a:off x="660473" y="759289"/>
            <a:ext cx="7723909" cy="2586862"/>
          </a:xfrm>
        </p:spPr>
        <p:txBody>
          <a:bodyPr/>
          <a:lstStyle/>
          <a:p>
            <a:pPr algn="ctr"/>
            <a:r>
              <a:rPr lang="tr-TR" sz="1800" b="1" dirty="0">
                <a:solidFill>
                  <a:srgbClr val="074094"/>
                </a:solidFill>
                <a:latin typeface="Arial"/>
                <a:cs typeface="Arial"/>
              </a:rPr>
              <a:t>TEŞEKKÜRLER</a:t>
            </a:r>
            <a:endParaRPr lang="tr-TR" sz="2400" b="1" dirty="0">
              <a:solidFill>
                <a:srgbClr val="074094"/>
              </a:solidFill>
              <a:latin typeface="Arial"/>
              <a:cs typeface="Arial"/>
            </a:endParaRPr>
          </a:p>
          <a:p>
            <a:pPr algn="ctr"/>
            <a:r>
              <a:rPr lang="tr-TR" sz="3600" b="1" dirty="0">
                <a:solidFill>
                  <a:srgbClr val="074094"/>
                </a:solidFill>
                <a:latin typeface="Arial"/>
                <a:cs typeface="Arial"/>
              </a:rPr>
              <a:t>Fatih Salih ÖZPERÇİN</a:t>
            </a:r>
          </a:p>
          <a:p>
            <a:pPr algn="ctr"/>
            <a:r>
              <a:rPr lang="tr-TR" sz="1600" dirty="0"/>
              <a:t> Hürriyet Bulvarı Musullugil İşhanı No:5-1 Kat:6 Daire: 601-602-603 Çankaya - İzmir</a:t>
            </a:r>
            <a:br>
              <a:rPr lang="tr-TR" sz="1600" dirty="0"/>
            </a:br>
            <a:br>
              <a:rPr lang="tr-TR" sz="1600" dirty="0"/>
            </a:br>
            <a:r>
              <a:rPr lang="tr-TR" sz="3200" b="1" dirty="0">
                <a:solidFill>
                  <a:srgbClr val="074094"/>
                </a:solidFill>
                <a:latin typeface="Arial"/>
                <a:cs typeface="Arial"/>
              </a:rPr>
              <a:t> +90 532 355 62 16</a:t>
            </a:r>
            <a:br>
              <a:rPr lang="tr-TR" sz="3200" b="1" dirty="0">
                <a:solidFill>
                  <a:schemeClr val="tx1"/>
                </a:solidFill>
              </a:rPr>
            </a:br>
            <a:r>
              <a:rPr lang="tr-TR" sz="1600" dirty="0"/>
              <a:t> +90 232 445 60 40</a:t>
            </a:r>
          </a:p>
          <a:p>
            <a:pPr algn="ctr"/>
            <a:r>
              <a:rPr lang="tr-TR" sz="1600" dirty="0">
                <a:hlinkClick r:id="rId2">
                  <a:extLst>
                    <a:ext uri="{A12FA001-AC4F-418D-AE19-62706E023703}">
                      <ahyp:hlinkClr xmlns:ahyp="http://schemas.microsoft.com/office/drawing/2018/hyperlinkcolor" val="tx"/>
                    </a:ext>
                  </a:extLst>
                </a:hlinkClick>
              </a:rPr>
              <a:t>www.pkfizmir.com</a:t>
            </a:r>
            <a:endParaRPr lang="tr-TR" sz="1600" dirty="0"/>
          </a:p>
        </p:txBody>
      </p:sp>
      <p:sp>
        <p:nvSpPr>
          <p:cNvPr id="4" name="Metin Yer Tutucusu 3">
            <a:extLst>
              <a:ext uri="{FF2B5EF4-FFF2-40B4-BE49-F238E27FC236}">
                <a16:creationId xmlns:a16="http://schemas.microsoft.com/office/drawing/2014/main" id="{6AD156AB-0E30-4D75-A412-B8D5CABEDFBB}"/>
              </a:ext>
            </a:extLst>
          </p:cNvPr>
          <p:cNvSpPr>
            <a:spLocks noGrp="1"/>
          </p:cNvSpPr>
          <p:nvPr>
            <p:ph type="body" sz="quarter" idx="12"/>
          </p:nvPr>
        </p:nvSpPr>
        <p:spPr>
          <a:xfrm>
            <a:off x="200820" y="281940"/>
            <a:ext cx="3417798" cy="690964"/>
          </a:xfrm>
        </p:spPr>
        <p:txBody>
          <a:bodyPr/>
          <a:lstStyle/>
          <a:p>
            <a:r>
              <a:rPr lang="tr-TR" dirty="0"/>
              <a:t>PKF İZMİR</a:t>
            </a:r>
          </a:p>
          <a:p>
            <a:r>
              <a:rPr lang="tr-TR" dirty="0"/>
              <a:t>Sun Bağımsız Denetim YMM A.Ş.</a:t>
            </a:r>
          </a:p>
        </p:txBody>
      </p:sp>
    </p:spTree>
    <p:extLst>
      <p:ext uri="{BB962C8B-B14F-4D97-AF65-F5344CB8AC3E}">
        <p14:creationId xmlns:p14="http://schemas.microsoft.com/office/powerpoint/2010/main" val="39278286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BE3BD870-5B71-2094-3317-168E9F5E23B6}"/>
              </a:ext>
            </a:extLst>
          </p:cNvPr>
          <p:cNvSpPr>
            <a:spLocks noGrp="1"/>
          </p:cNvSpPr>
          <p:nvPr>
            <p:ph idx="1"/>
          </p:nvPr>
        </p:nvSpPr>
        <p:spPr>
          <a:xfrm>
            <a:off x="345440" y="1559605"/>
            <a:ext cx="8155093" cy="2632567"/>
          </a:xfrm>
        </p:spPr>
        <p:txBody>
          <a:bodyPr/>
          <a:lstStyle/>
          <a:p>
            <a:pPr marL="457200" indent="-457200" algn="just">
              <a:buFont typeface="+mj-lt"/>
              <a:buAutoNum type="arabicPeriod"/>
            </a:pPr>
            <a:r>
              <a:rPr lang="tr-TR" dirty="0">
                <a:solidFill>
                  <a:schemeClr val="tx1"/>
                </a:solidFill>
              </a:rPr>
              <a:t>Kasa Hesabının Değerlemesi</a:t>
            </a:r>
          </a:p>
          <a:p>
            <a:pPr marL="457200" indent="-457200" algn="just">
              <a:buFont typeface="+mj-lt"/>
              <a:buAutoNum type="arabicPeriod"/>
            </a:pPr>
            <a:r>
              <a:rPr lang="tr-TR" dirty="0">
                <a:solidFill>
                  <a:schemeClr val="tx1"/>
                </a:solidFill>
              </a:rPr>
              <a:t>Bankalar Hesabının Değerlemesi</a:t>
            </a:r>
          </a:p>
          <a:p>
            <a:pPr marL="457200" indent="-457200" algn="just">
              <a:buFont typeface="+mj-lt"/>
              <a:buAutoNum type="arabicPeriod"/>
            </a:pPr>
            <a:r>
              <a:rPr lang="tr-TR" dirty="0">
                <a:solidFill>
                  <a:schemeClr val="tx1"/>
                </a:solidFill>
              </a:rPr>
              <a:t>Menkul Kıymetlerin Değerlemesi</a:t>
            </a:r>
          </a:p>
          <a:p>
            <a:pPr marL="457200" indent="-457200" algn="just">
              <a:buFont typeface="+mj-lt"/>
              <a:buAutoNum type="arabicPeriod"/>
            </a:pPr>
            <a:r>
              <a:rPr lang="tr-TR" dirty="0">
                <a:solidFill>
                  <a:schemeClr val="tx1"/>
                </a:solidFill>
              </a:rPr>
              <a:t>Alacak ve Borçların Değerlemesi</a:t>
            </a:r>
          </a:p>
          <a:p>
            <a:pPr marL="457200" indent="-457200" algn="just">
              <a:buFont typeface="+mj-lt"/>
              <a:buAutoNum type="arabicPeriod"/>
            </a:pPr>
            <a:r>
              <a:rPr lang="tr-TR" dirty="0">
                <a:solidFill>
                  <a:schemeClr val="tx1"/>
                </a:solidFill>
              </a:rPr>
              <a:t>Emtia Değerlemesi</a:t>
            </a:r>
          </a:p>
          <a:p>
            <a:pPr marL="457200" indent="-457200" algn="just">
              <a:buFont typeface="+mj-lt"/>
              <a:buAutoNum type="arabicPeriod"/>
            </a:pPr>
            <a:r>
              <a:rPr lang="tr-TR" dirty="0">
                <a:solidFill>
                  <a:schemeClr val="tx1"/>
                </a:solidFill>
              </a:rPr>
              <a:t>Duran Varlıkların Değerlemesi</a:t>
            </a:r>
          </a:p>
          <a:p>
            <a:pPr marL="457200" indent="-457200" algn="just">
              <a:buFont typeface="+mj-lt"/>
              <a:buAutoNum type="arabicPeriod"/>
            </a:pPr>
            <a:r>
              <a:rPr lang="tr-TR" dirty="0">
                <a:solidFill>
                  <a:srgbClr val="FF0000"/>
                </a:solidFill>
              </a:rPr>
              <a:t>Dövizli hesaplara Yapılacak kur değerlemesi</a:t>
            </a:r>
          </a:p>
        </p:txBody>
      </p:sp>
      <p:sp>
        <p:nvSpPr>
          <p:cNvPr id="3" name="Başlık 2">
            <a:extLst>
              <a:ext uri="{FF2B5EF4-FFF2-40B4-BE49-F238E27FC236}">
                <a16:creationId xmlns:a16="http://schemas.microsoft.com/office/drawing/2014/main" id="{946FE2AE-AEDC-41F6-E55B-EB7F51DFEE26}"/>
              </a:ext>
            </a:extLst>
          </p:cNvPr>
          <p:cNvSpPr>
            <a:spLocks noGrp="1"/>
          </p:cNvSpPr>
          <p:nvPr>
            <p:ph type="title"/>
          </p:nvPr>
        </p:nvSpPr>
        <p:spPr/>
        <p:txBody>
          <a:bodyPr/>
          <a:lstStyle/>
          <a:p>
            <a:pPr algn="ctr"/>
            <a:r>
              <a:rPr lang="tr-TR" dirty="0"/>
              <a:t>DEĞERLEME</a:t>
            </a:r>
          </a:p>
        </p:txBody>
      </p:sp>
      <p:sp>
        <p:nvSpPr>
          <p:cNvPr id="4" name="Slayt Numarası Yer Tutucusu 3">
            <a:extLst>
              <a:ext uri="{FF2B5EF4-FFF2-40B4-BE49-F238E27FC236}">
                <a16:creationId xmlns:a16="http://schemas.microsoft.com/office/drawing/2014/main" id="{4673C317-2DB4-C5A7-6690-8CC81AE4B93F}"/>
              </a:ext>
            </a:extLst>
          </p:cNvPr>
          <p:cNvSpPr>
            <a:spLocks noGrp="1"/>
          </p:cNvSpPr>
          <p:nvPr>
            <p:ph type="sldNum" sz="quarter" idx="4"/>
          </p:nvPr>
        </p:nvSpPr>
        <p:spPr/>
        <p:txBody>
          <a:bodyPr/>
          <a:lstStyle/>
          <a:p>
            <a:fld id="{3F229497-3B9E-406A-A216-E5617F008833}" type="slidenum">
              <a:rPr lang="tr-TR" smtClean="0"/>
              <a:pPr/>
              <a:t>6</a:t>
            </a:fld>
            <a:endParaRPr lang="tr-TR" dirty="0"/>
          </a:p>
        </p:txBody>
      </p:sp>
    </p:spTree>
    <p:extLst>
      <p:ext uri="{BB962C8B-B14F-4D97-AF65-F5344CB8AC3E}">
        <p14:creationId xmlns:p14="http://schemas.microsoft.com/office/powerpoint/2010/main" val="36628213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BE3BD870-5B71-2094-3317-168E9F5E23B6}"/>
              </a:ext>
            </a:extLst>
          </p:cNvPr>
          <p:cNvSpPr>
            <a:spLocks noGrp="1"/>
          </p:cNvSpPr>
          <p:nvPr>
            <p:ph idx="1"/>
          </p:nvPr>
        </p:nvSpPr>
        <p:spPr>
          <a:xfrm>
            <a:off x="345440" y="1559605"/>
            <a:ext cx="8155093" cy="2632567"/>
          </a:xfrm>
        </p:spPr>
        <p:txBody>
          <a:bodyPr/>
          <a:lstStyle/>
          <a:p>
            <a:pPr marL="0" indent="0" algn="ctr">
              <a:buNone/>
            </a:pPr>
            <a:r>
              <a:rPr lang="es-ES" sz="2800" b="1" dirty="0">
                <a:solidFill>
                  <a:srgbClr val="FF0000"/>
                </a:solidFill>
              </a:rPr>
              <a:t>ALICI VE SATICILAR İÇİN </a:t>
            </a:r>
            <a:endParaRPr lang="tr-TR" sz="2800" b="1" dirty="0">
              <a:solidFill>
                <a:srgbClr val="FF0000"/>
              </a:solidFill>
            </a:endParaRPr>
          </a:p>
          <a:p>
            <a:pPr marL="0" indent="0" algn="ctr">
              <a:buNone/>
            </a:pPr>
            <a:r>
              <a:rPr lang="es-ES" sz="4400" b="1" i="1" u="sng" dirty="0">
                <a:solidFill>
                  <a:srgbClr val="FF0000"/>
                </a:solidFill>
                <a:effectLst>
                  <a:outerShdw blurRad="38100" dist="38100" dir="2700000" algn="tl">
                    <a:srgbClr val="000000">
                      <a:alpha val="43137"/>
                    </a:srgbClr>
                  </a:outerShdw>
                </a:effectLst>
              </a:rPr>
              <a:t>MUTABAKATLARIN </a:t>
            </a:r>
            <a:endParaRPr lang="tr-TR" sz="4400" b="1" i="1" u="sng" dirty="0">
              <a:solidFill>
                <a:srgbClr val="FF0000"/>
              </a:solidFill>
              <a:effectLst>
                <a:outerShdw blurRad="38100" dist="38100" dir="2700000" algn="tl">
                  <a:srgbClr val="000000">
                    <a:alpha val="43137"/>
                  </a:srgbClr>
                </a:outerShdw>
              </a:effectLst>
            </a:endParaRPr>
          </a:p>
          <a:p>
            <a:pPr marL="0" indent="0" algn="ctr">
              <a:buNone/>
            </a:pPr>
            <a:r>
              <a:rPr lang="es-ES" sz="2800" b="1" dirty="0">
                <a:solidFill>
                  <a:srgbClr val="FF0000"/>
                </a:solidFill>
              </a:rPr>
              <a:t>YAPILMASI</a:t>
            </a:r>
            <a:endParaRPr lang="tr-TR" sz="2800" b="1" dirty="0">
              <a:solidFill>
                <a:srgbClr val="FF0000"/>
              </a:solidFill>
            </a:endParaRPr>
          </a:p>
        </p:txBody>
      </p:sp>
      <p:sp>
        <p:nvSpPr>
          <p:cNvPr id="3" name="Başlık 2">
            <a:extLst>
              <a:ext uri="{FF2B5EF4-FFF2-40B4-BE49-F238E27FC236}">
                <a16:creationId xmlns:a16="http://schemas.microsoft.com/office/drawing/2014/main" id="{946FE2AE-AEDC-41F6-E55B-EB7F51DFEE26}"/>
              </a:ext>
            </a:extLst>
          </p:cNvPr>
          <p:cNvSpPr>
            <a:spLocks noGrp="1"/>
          </p:cNvSpPr>
          <p:nvPr>
            <p:ph type="title"/>
          </p:nvPr>
        </p:nvSpPr>
        <p:spPr/>
        <p:txBody>
          <a:bodyPr/>
          <a:lstStyle/>
          <a:p>
            <a:pPr algn="ctr"/>
            <a:r>
              <a:rPr lang="tr-TR" dirty="0"/>
              <a:t>MUTABAKATLAR</a:t>
            </a:r>
          </a:p>
        </p:txBody>
      </p:sp>
      <p:sp>
        <p:nvSpPr>
          <p:cNvPr id="4" name="Slayt Numarası Yer Tutucusu 3">
            <a:extLst>
              <a:ext uri="{FF2B5EF4-FFF2-40B4-BE49-F238E27FC236}">
                <a16:creationId xmlns:a16="http://schemas.microsoft.com/office/drawing/2014/main" id="{4673C317-2DB4-C5A7-6690-8CC81AE4B93F}"/>
              </a:ext>
            </a:extLst>
          </p:cNvPr>
          <p:cNvSpPr>
            <a:spLocks noGrp="1"/>
          </p:cNvSpPr>
          <p:nvPr>
            <p:ph type="sldNum" sz="quarter" idx="4"/>
          </p:nvPr>
        </p:nvSpPr>
        <p:spPr/>
        <p:txBody>
          <a:bodyPr/>
          <a:lstStyle/>
          <a:p>
            <a:fld id="{3F229497-3B9E-406A-A216-E5617F008833}" type="slidenum">
              <a:rPr lang="tr-TR" smtClean="0"/>
              <a:pPr/>
              <a:t>7</a:t>
            </a:fld>
            <a:endParaRPr lang="tr-TR" dirty="0"/>
          </a:p>
        </p:txBody>
      </p:sp>
    </p:spTree>
    <p:extLst>
      <p:ext uri="{BB962C8B-B14F-4D97-AF65-F5344CB8AC3E}">
        <p14:creationId xmlns:p14="http://schemas.microsoft.com/office/powerpoint/2010/main" val="41675459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BE3BD870-5B71-2094-3317-168E9F5E23B6}"/>
              </a:ext>
            </a:extLst>
          </p:cNvPr>
          <p:cNvSpPr>
            <a:spLocks noGrp="1"/>
          </p:cNvSpPr>
          <p:nvPr>
            <p:ph idx="1"/>
          </p:nvPr>
        </p:nvSpPr>
        <p:spPr>
          <a:xfrm>
            <a:off x="345440" y="1559605"/>
            <a:ext cx="8155093" cy="3153072"/>
          </a:xfrm>
        </p:spPr>
        <p:txBody>
          <a:bodyPr/>
          <a:lstStyle/>
          <a:p>
            <a:pPr marL="457200" indent="-457200" algn="just">
              <a:buClr>
                <a:srgbClr val="FF0000"/>
              </a:buClr>
              <a:buFont typeface="+mj-lt"/>
              <a:buAutoNum type="arabicPeriod"/>
            </a:pPr>
            <a:r>
              <a:rPr lang="tr-TR" dirty="0">
                <a:solidFill>
                  <a:schemeClr val="tx1"/>
                </a:solidFill>
              </a:rPr>
              <a:t>31.12.2023 Tarihi itibariyle fiili stok sayımı yapılarak tutanağa bağlanmalıdır.</a:t>
            </a:r>
          </a:p>
          <a:p>
            <a:pPr marL="457200" indent="-457200" algn="just">
              <a:buClr>
                <a:srgbClr val="FF0000"/>
              </a:buClr>
              <a:buFont typeface="+mj-lt"/>
              <a:buAutoNum type="arabicPeriod"/>
            </a:pPr>
            <a:r>
              <a:rPr lang="tr-TR" dirty="0">
                <a:solidFill>
                  <a:schemeClr val="tx1"/>
                </a:solidFill>
              </a:rPr>
              <a:t>Sayım fazlası ve eksikliklerin sebebi araştırılmalı olağanüstü fireler KKEG olarak kayıtlara alınmalıdır.</a:t>
            </a:r>
          </a:p>
          <a:p>
            <a:pPr marL="457200" indent="-457200" algn="just">
              <a:buClr>
                <a:srgbClr val="FF0000"/>
              </a:buClr>
              <a:buFont typeface="+mj-lt"/>
              <a:buAutoNum type="arabicPeriod"/>
            </a:pPr>
            <a:r>
              <a:rPr lang="tr-TR" dirty="0">
                <a:solidFill>
                  <a:schemeClr val="tx1"/>
                </a:solidFill>
              </a:rPr>
              <a:t>Stok sayımında fiili durumla </a:t>
            </a:r>
            <a:r>
              <a:rPr lang="tr-TR" dirty="0" err="1">
                <a:solidFill>
                  <a:schemeClr val="tx1"/>
                </a:solidFill>
              </a:rPr>
              <a:t>kaydi</a:t>
            </a:r>
            <a:r>
              <a:rPr lang="tr-TR" dirty="0">
                <a:solidFill>
                  <a:schemeClr val="tx1"/>
                </a:solidFill>
              </a:rPr>
              <a:t> durum karşılaştırılarak noksanlık veya fazlalık varsa nedeni araştırılmalı ve katma değer vergisi de dikkate alınarak gerekli düzeltme işlemleri yapılmalıdır.</a:t>
            </a:r>
          </a:p>
          <a:p>
            <a:pPr marL="457200" indent="-457200" algn="just">
              <a:buClr>
                <a:srgbClr val="FF0000"/>
              </a:buClr>
              <a:buFont typeface="+mj-lt"/>
              <a:buAutoNum type="arabicPeriod"/>
            </a:pPr>
            <a:r>
              <a:rPr lang="tr-TR" dirty="0">
                <a:solidFill>
                  <a:schemeClr val="tx1"/>
                </a:solidFill>
              </a:rPr>
              <a:t>Stok sayım ve değerlemesinden sonra satılan malın maliyeti tespit edilerek kayıtlara alınmalıdır.</a:t>
            </a:r>
          </a:p>
          <a:p>
            <a:pPr marL="0" indent="0" algn="just">
              <a:buNone/>
            </a:pPr>
            <a:endParaRPr lang="tr-TR" dirty="0">
              <a:solidFill>
                <a:schemeClr val="tx1"/>
              </a:solidFill>
            </a:endParaRPr>
          </a:p>
        </p:txBody>
      </p:sp>
      <p:sp>
        <p:nvSpPr>
          <p:cNvPr id="3" name="Başlık 2">
            <a:extLst>
              <a:ext uri="{FF2B5EF4-FFF2-40B4-BE49-F238E27FC236}">
                <a16:creationId xmlns:a16="http://schemas.microsoft.com/office/drawing/2014/main" id="{946FE2AE-AEDC-41F6-E55B-EB7F51DFEE26}"/>
              </a:ext>
            </a:extLst>
          </p:cNvPr>
          <p:cNvSpPr>
            <a:spLocks noGrp="1"/>
          </p:cNvSpPr>
          <p:nvPr>
            <p:ph type="title"/>
          </p:nvPr>
        </p:nvSpPr>
        <p:spPr/>
        <p:txBody>
          <a:bodyPr/>
          <a:lstStyle/>
          <a:p>
            <a:pPr algn="ctr"/>
            <a:r>
              <a:rPr lang="tr-TR" dirty="0"/>
              <a:t>EMTİA DEĞERLEMESİ</a:t>
            </a:r>
          </a:p>
        </p:txBody>
      </p:sp>
      <p:sp>
        <p:nvSpPr>
          <p:cNvPr id="4" name="Slayt Numarası Yer Tutucusu 3">
            <a:extLst>
              <a:ext uri="{FF2B5EF4-FFF2-40B4-BE49-F238E27FC236}">
                <a16:creationId xmlns:a16="http://schemas.microsoft.com/office/drawing/2014/main" id="{4673C317-2DB4-C5A7-6690-8CC81AE4B93F}"/>
              </a:ext>
            </a:extLst>
          </p:cNvPr>
          <p:cNvSpPr>
            <a:spLocks noGrp="1"/>
          </p:cNvSpPr>
          <p:nvPr>
            <p:ph type="sldNum" sz="quarter" idx="4"/>
          </p:nvPr>
        </p:nvSpPr>
        <p:spPr/>
        <p:txBody>
          <a:bodyPr/>
          <a:lstStyle/>
          <a:p>
            <a:fld id="{3F229497-3B9E-406A-A216-E5617F008833}" type="slidenum">
              <a:rPr lang="tr-TR" smtClean="0"/>
              <a:pPr/>
              <a:t>8</a:t>
            </a:fld>
            <a:endParaRPr lang="tr-TR" dirty="0"/>
          </a:p>
        </p:txBody>
      </p:sp>
    </p:spTree>
    <p:extLst>
      <p:ext uri="{BB962C8B-B14F-4D97-AF65-F5344CB8AC3E}">
        <p14:creationId xmlns:p14="http://schemas.microsoft.com/office/powerpoint/2010/main" val="37642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BE3BD870-5B71-2094-3317-168E9F5E23B6}"/>
              </a:ext>
            </a:extLst>
          </p:cNvPr>
          <p:cNvSpPr>
            <a:spLocks noGrp="1"/>
          </p:cNvSpPr>
          <p:nvPr>
            <p:ph idx="1"/>
          </p:nvPr>
        </p:nvSpPr>
        <p:spPr>
          <a:xfrm>
            <a:off x="345440" y="1559605"/>
            <a:ext cx="8155093" cy="482521"/>
          </a:xfrm>
        </p:spPr>
        <p:txBody>
          <a:bodyPr/>
          <a:lstStyle/>
          <a:p>
            <a:pPr marL="0" indent="0" algn="just">
              <a:buClr>
                <a:srgbClr val="FF0000"/>
              </a:buClr>
              <a:buNone/>
            </a:pPr>
            <a:r>
              <a:rPr lang="tr-TR" dirty="0">
                <a:solidFill>
                  <a:srgbClr val="FF0000"/>
                </a:solidFill>
              </a:rPr>
              <a:t>5.</a:t>
            </a:r>
            <a:r>
              <a:rPr lang="tr-TR" dirty="0">
                <a:solidFill>
                  <a:schemeClr val="tx1"/>
                </a:solidFill>
              </a:rPr>
              <a:t> Maliyet bedeline aşağıda giderlerin dahil olduğu unutulmamalıdır.</a:t>
            </a:r>
          </a:p>
          <a:p>
            <a:pPr marL="0" indent="0" algn="just">
              <a:buNone/>
            </a:pPr>
            <a:r>
              <a:rPr lang="tr-TR" dirty="0">
                <a:solidFill>
                  <a:srgbClr val="FF0000"/>
                </a:solidFill>
              </a:rPr>
              <a:t>i) </a:t>
            </a:r>
            <a:r>
              <a:rPr lang="tr-TR" dirty="0">
                <a:solidFill>
                  <a:schemeClr val="tx1"/>
                </a:solidFill>
              </a:rPr>
              <a:t>İktisadi kıymetin iktisap edilmesi veya değerinin artırılması ile doğrudan ilgili, </a:t>
            </a:r>
          </a:p>
          <a:p>
            <a:pPr marL="0" indent="0" algn="just">
              <a:buNone/>
            </a:pPr>
            <a:r>
              <a:rPr lang="tr-TR" dirty="0">
                <a:solidFill>
                  <a:schemeClr val="tx1"/>
                </a:solidFill>
              </a:rPr>
              <a:t>gümrük vergileri, </a:t>
            </a:r>
          </a:p>
          <a:p>
            <a:pPr marL="0" indent="0" algn="just">
              <a:buNone/>
            </a:pPr>
            <a:r>
              <a:rPr lang="tr-TR" dirty="0">
                <a:solidFill>
                  <a:schemeClr val="tx1"/>
                </a:solidFill>
              </a:rPr>
              <a:t>gümrük komisyonları, </a:t>
            </a:r>
          </a:p>
          <a:p>
            <a:pPr marL="0" indent="0" algn="just">
              <a:buNone/>
            </a:pPr>
            <a:r>
              <a:rPr lang="tr-TR" dirty="0">
                <a:solidFill>
                  <a:schemeClr val="tx1"/>
                </a:solidFill>
              </a:rPr>
              <a:t>yükleme ve boşaltma, nakliye ve montaj giderleri </a:t>
            </a:r>
          </a:p>
          <a:p>
            <a:pPr marL="0" indent="0" algn="just">
              <a:buNone/>
            </a:pPr>
            <a:r>
              <a:rPr lang="tr-TR" dirty="0">
                <a:solidFill>
                  <a:schemeClr val="tx1"/>
                </a:solidFill>
              </a:rPr>
              <a:t>resim ve harçlar, </a:t>
            </a:r>
          </a:p>
          <a:p>
            <a:pPr marL="0" indent="0" algn="just">
              <a:buNone/>
            </a:pPr>
            <a:r>
              <a:rPr lang="tr-TR" dirty="0">
                <a:solidFill>
                  <a:schemeClr val="tx1"/>
                </a:solidFill>
              </a:rPr>
              <a:t>noter, tapu, mahkeme, danışmanlık, komisyon ve ilan giderleri, </a:t>
            </a:r>
          </a:p>
          <a:p>
            <a:pPr marL="0" indent="0" algn="just">
              <a:buNone/>
            </a:pPr>
            <a:endParaRPr lang="tr-TR" dirty="0">
              <a:solidFill>
                <a:schemeClr val="tx1"/>
              </a:solidFill>
            </a:endParaRPr>
          </a:p>
        </p:txBody>
      </p:sp>
      <p:sp>
        <p:nvSpPr>
          <p:cNvPr id="3" name="Başlık 2">
            <a:extLst>
              <a:ext uri="{FF2B5EF4-FFF2-40B4-BE49-F238E27FC236}">
                <a16:creationId xmlns:a16="http://schemas.microsoft.com/office/drawing/2014/main" id="{946FE2AE-AEDC-41F6-E55B-EB7F51DFEE26}"/>
              </a:ext>
            </a:extLst>
          </p:cNvPr>
          <p:cNvSpPr>
            <a:spLocks noGrp="1"/>
          </p:cNvSpPr>
          <p:nvPr>
            <p:ph type="title"/>
          </p:nvPr>
        </p:nvSpPr>
        <p:spPr/>
        <p:txBody>
          <a:bodyPr/>
          <a:lstStyle/>
          <a:p>
            <a:pPr algn="ctr"/>
            <a:r>
              <a:rPr lang="tr-TR" dirty="0"/>
              <a:t>EMTİA DEĞERLEMESİ</a:t>
            </a:r>
          </a:p>
        </p:txBody>
      </p:sp>
      <p:sp>
        <p:nvSpPr>
          <p:cNvPr id="4" name="Slayt Numarası Yer Tutucusu 3">
            <a:extLst>
              <a:ext uri="{FF2B5EF4-FFF2-40B4-BE49-F238E27FC236}">
                <a16:creationId xmlns:a16="http://schemas.microsoft.com/office/drawing/2014/main" id="{4673C317-2DB4-C5A7-6690-8CC81AE4B93F}"/>
              </a:ext>
            </a:extLst>
          </p:cNvPr>
          <p:cNvSpPr>
            <a:spLocks noGrp="1"/>
          </p:cNvSpPr>
          <p:nvPr>
            <p:ph type="sldNum" sz="quarter" idx="4"/>
          </p:nvPr>
        </p:nvSpPr>
        <p:spPr/>
        <p:txBody>
          <a:bodyPr/>
          <a:lstStyle/>
          <a:p>
            <a:fld id="{3F229497-3B9E-406A-A216-E5617F008833}" type="slidenum">
              <a:rPr lang="tr-TR" smtClean="0"/>
              <a:pPr/>
              <a:t>9</a:t>
            </a:fld>
            <a:endParaRPr lang="tr-TR" dirty="0"/>
          </a:p>
        </p:txBody>
      </p:sp>
    </p:spTree>
    <p:extLst>
      <p:ext uri="{BB962C8B-B14F-4D97-AF65-F5344CB8AC3E}">
        <p14:creationId xmlns:p14="http://schemas.microsoft.com/office/powerpoint/2010/main" val="2319623632"/>
      </p:ext>
    </p:extLst>
  </p:cSld>
  <p:clrMapOvr>
    <a:masterClrMapping/>
  </p:clrMapOvr>
</p:sld>
</file>

<file path=ppt/theme/theme1.xml><?xml version="1.0" encoding="utf-8"?>
<a:theme xmlns:a="http://schemas.openxmlformats.org/drawingml/2006/main" name="Penningtons New Powerpoint Template FINAL4">
  <a:themeElements>
    <a:clrScheme name="Custom 5">
      <a:dk1>
        <a:srgbClr val="000000"/>
      </a:dk1>
      <a:lt1>
        <a:srgbClr val="FFFFFF"/>
      </a:lt1>
      <a:dk2>
        <a:srgbClr val="86BE3D"/>
      </a:dk2>
      <a:lt2>
        <a:srgbClr val="0E2B8D"/>
      </a:lt2>
      <a:accent1>
        <a:srgbClr val="0E2B8D"/>
      </a:accent1>
      <a:accent2>
        <a:srgbClr val="86BE3D"/>
      </a:accent2>
      <a:accent3>
        <a:srgbClr val="339AC1"/>
      </a:accent3>
      <a:accent4>
        <a:srgbClr val="C7C7C7"/>
      </a:accent4>
      <a:accent5>
        <a:srgbClr val="FFFFFF"/>
      </a:accent5>
      <a:accent6>
        <a:srgbClr val="5F005E"/>
      </a:accent6>
      <a:hlink>
        <a:srgbClr val="339AC1"/>
      </a:hlink>
      <a:folHlink>
        <a:srgbClr val="86BE3D"/>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2_Özel Tasarım">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Özel Tasarım">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Özel Tasarım">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Belge" ma:contentTypeID="0x01010010FC4478AB8E4C43864392049DC06F67" ma:contentTypeVersion="3" ma:contentTypeDescription="Yeni belge oluşturun." ma:contentTypeScope="" ma:versionID="0146c419bc2293be4cd84f82a0a65c56">
  <xsd:schema xmlns:xsd="http://www.w3.org/2001/XMLSchema" xmlns:xs="http://www.w3.org/2001/XMLSchema" xmlns:p="http://schemas.microsoft.com/office/2006/metadata/properties" xmlns:ns2="5d404843-7fea-406f-b1c4-b0272bfa8a25" targetNamespace="http://schemas.microsoft.com/office/2006/metadata/properties" ma:root="true" ma:fieldsID="d1d7e44763519480c336043047bd0a75" ns2:_="">
    <xsd:import namespace="5d404843-7fea-406f-b1c4-b0272bfa8a25"/>
    <xsd:element name="properties">
      <xsd:complexType>
        <xsd:sequence>
          <xsd:element name="documentManagement">
            <xsd:complexType>
              <xsd:all>
                <xsd:element ref="ns2:MediaServiceMetadata" minOccurs="0"/>
                <xsd:element ref="ns2:MediaServiceFastMetadata"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d404843-7fea-406f-b1c4-b0272bfa8a2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çerik Türü"/>
        <xsd:element ref="dc:title" minOccurs="0" maxOccurs="1" ma:index="4" ma:displayName="Başlı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672452B-3EA6-44E9-BCA8-4C30D12D3D07}">
  <ds:schemaRefs>
    <ds:schemaRef ds:uri="http://schemas.microsoft.com/office/2006/metadata/properties"/>
    <ds:schemaRef ds:uri="http://schemas.microsoft.com/office/2006/documentManagement/types"/>
    <ds:schemaRef ds:uri="http://www.w3.org/XML/1998/namespace"/>
    <ds:schemaRef ds:uri="7fa5a008-192e-4179-bc45-6ff566fc0a50"/>
    <ds:schemaRef ds:uri="http://schemas.openxmlformats.org/package/2006/metadata/core-properties"/>
    <ds:schemaRef ds:uri="http://purl.org/dc/elements/1.1/"/>
    <ds:schemaRef ds:uri="http://purl.org/dc/dcmitype/"/>
    <ds:schemaRef ds:uri="http://purl.org/dc/terms/"/>
    <ds:schemaRef ds:uri="http://schemas.microsoft.com/office/infopath/2007/PartnerControls"/>
    <ds:schemaRef ds:uri="295a9513-65fa-4291-9580-e0a0a4fe7a50"/>
  </ds:schemaRefs>
</ds:datastoreItem>
</file>

<file path=customXml/itemProps2.xml><?xml version="1.0" encoding="utf-8"?>
<ds:datastoreItem xmlns:ds="http://schemas.openxmlformats.org/officeDocument/2006/customXml" ds:itemID="{E0021AE5-5B24-4C91-9F21-F9EBCCB49E61}">
  <ds:schemaRefs>
    <ds:schemaRef ds:uri="http://schemas.microsoft.com/sharepoint/v3/contenttype/forms"/>
  </ds:schemaRefs>
</ds:datastoreItem>
</file>

<file path=customXml/itemProps3.xml><?xml version="1.0" encoding="utf-8"?>
<ds:datastoreItem xmlns:ds="http://schemas.openxmlformats.org/officeDocument/2006/customXml" ds:itemID="{6B5B366C-DB66-459B-B35A-C8328730D18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d404843-7fea-406f-b1c4-b0272bfa8a2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7203</TotalTime>
  <Words>4141</Words>
  <Application>Microsoft Office PowerPoint</Application>
  <PresentationFormat>Ekran Gösterisi (16:9)</PresentationFormat>
  <Paragraphs>400</Paragraphs>
  <Slides>57</Slides>
  <Notes>1</Notes>
  <HiddenSlides>0</HiddenSlides>
  <MMClips>0</MMClips>
  <ScaleCrop>false</ScaleCrop>
  <HeadingPairs>
    <vt:vector size="6" baseType="variant">
      <vt:variant>
        <vt:lpstr>Kullanılan Yazı Tipleri</vt:lpstr>
      </vt:variant>
      <vt:variant>
        <vt:i4>5</vt:i4>
      </vt:variant>
      <vt:variant>
        <vt:lpstr>Tema</vt:lpstr>
      </vt:variant>
      <vt:variant>
        <vt:i4>4</vt:i4>
      </vt:variant>
      <vt:variant>
        <vt:lpstr>Slayt Başlıkları</vt:lpstr>
      </vt:variant>
      <vt:variant>
        <vt:i4>57</vt:i4>
      </vt:variant>
    </vt:vector>
  </HeadingPairs>
  <TitlesOfParts>
    <vt:vector size="66" baseType="lpstr">
      <vt:lpstr>Arial</vt:lpstr>
      <vt:lpstr>Calibri</vt:lpstr>
      <vt:lpstr>Calibri Light</vt:lpstr>
      <vt:lpstr>Times New Roman</vt:lpstr>
      <vt:lpstr>Wingdings</vt:lpstr>
      <vt:lpstr>Penningtons New Powerpoint Template FINAL4</vt:lpstr>
      <vt:lpstr>2_Özel Tasarım</vt:lpstr>
      <vt:lpstr>1_Özel Tasarım</vt:lpstr>
      <vt:lpstr>Özel Tasarım</vt:lpstr>
      <vt:lpstr>PowerPoint Sunusu</vt:lpstr>
      <vt:lpstr>MİZAN VE HAZIRLIK</vt:lpstr>
      <vt:lpstr>ENVANTER İŞLEMLERİ (VUK MAD. 186-192)</vt:lpstr>
      <vt:lpstr>DEĞERLEME</vt:lpstr>
      <vt:lpstr>BİLANÇODAN KAR ZARAR HESAPLAMAK</vt:lpstr>
      <vt:lpstr>DEĞERLEME</vt:lpstr>
      <vt:lpstr>MUTABAKATLAR</vt:lpstr>
      <vt:lpstr>EMTİA DEĞERLEMESİ</vt:lpstr>
      <vt:lpstr>EMTİA DEĞERLEMESİ</vt:lpstr>
      <vt:lpstr>EMTİA DEĞERLEMESİ</vt:lpstr>
      <vt:lpstr>GELMEYEN BELGELER</vt:lpstr>
      <vt:lpstr>ÖDENMEYEN SGK PRİMLERİ</vt:lpstr>
      <vt:lpstr>ŞÜPHELİ ALACAKLAR</vt:lpstr>
      <vt:lpstr>ŞÜPHELİ ALACAKLAR</vt:lpstr>
      <vt:lpstr>DEĞERSİZ ALACAKLAR (VUK Madde 322)</vt:lpstr>
      <vt:lpstr>VAZGEÇİLEN ALACAKLAR (VUK Madde 324)</vt:lpstr>
      <vt:lpstr>CİRO PRİMLERİ</vt:lpstr>
      <vt:lpstr>KIDEM TAZMİNATLARINDAN ÖDENMEYENLER</vt:lpstr>
      <vt:lpstr>AMORTİSMANA TABİ İKTİSADİ KIYMETLER</vt:lpstr>
      <vt:lpstr>AMORTİSMANA TABİ İKTİSADİ KIYMETLER</vt:lpstr>
      <vt:lpstr>AMORTİSMANA TABİ İKTİSADİ KIYMETLER</vt:lpstr>
      <vt:lpstr>AMORTİSMANA TABİ İKTİSADİ KIYMETLER</vt:lpstr>
      <vt:lpstr>AMORTİSMANA TABİ İKTİSADİ KIYMETLER</vt:lpstr>
      <vt:lpstr>YENİLEME FONU (VUK Md. 328)</vt:lpstr>
      <vt:lpstr>YILLARA SARİ İNŞAAT VE ONARIM İŞLERİNİN MUHASEBELEŞTİRİLMESİ</vt:lpstr>
      <vt:lpstr>YILLARA SARİ İNŞAAT VE ONARIM İŞLERİNİN MUHASEBELEŞTİRİLMESİ</vt:lpstr>
      <vt:lpstr>ORTAKLARDAN ALACAKLAR VE KASADAKİ YÜKSEK BAKİYELER</vt:lpstr>
      <vt:lpstr>BORÇ VE ALACAKLARIN DEĞERLEMESİNDE KIST DÖNEM TAHAKKUKLARI YAPILMALIDIR</vt:lpstr>
      <vt:lpstr>180 ,280 / 380,480 HESAPLARDAN GEREKLİ DAĞITIMLARIN YAPILMASI</vt:lpstr>
      <vt:lpstr>ALACAK / BORÇ SENETLERİ REESKONTU</vt:lpstr>
      <vt:lpstr>BİNEK OTO GİDER KISITLAMASI</vt:lpstr>
      <vt:lpstr>ENFLASYON MUHASEBESİ</vt:lpstr>
      <vt:lpstr>NAKİT SERMAYE TEŞVİKİ</vt:lpstr>
      <vt:lpstr>NAKİT SERMAYE TEŞVİKİ</vt:lpstr>
      <vt:lpstr>SERMAYE AZALTIMINDA VERGİLEME (KVK 32/B)</vt:lpstr>
      <vt:lpstr>SERMAYE AZALTIMINDA VERGİLEME (KVK 32/B)</vt:lpstr>
      <vt:lpstr>ZARAR TELAFİ FONU</vt:lpstr>
      <vt:lpstr>TEVKİF SURETİYLE ÖDENEN VERGİLERİN DÖKÜMÜ</vt:lpstr>
      <vt:lpstr>YENİ MAKİNE VE TEÇHİZAT TESLİMLERİNDE UYGULANAN KDV İSTİSNASI</vt:lpstr>
      <vt:lpstr>BAĞIŞ VE YARDIMLAR</vt:lpstr>
      <vt:lpstr>BAĞIŞ VE YARDIMLAR</vt:lpstr>
      <vt:lpstr>KANUNEN KABUL EDİLMEYEN GİDERLER</vt:lpstr>
      <vt:lpstr>ÖRTÜLÜ SERMAYE</vt:lpstr>
      <vt:lpstr>İNDİRİM VE İSTİSNALAR</vt:lpstr>
      <vt:lpstr>İNDİRİM VE İSTİSNALAR</vt:lpstr>
      <vt:lpstr>İNDİRİM VE İSTİSNALAR</vt:lpstr>
      <vt:lpstr>SAT-KİRALA-GERİ AL UYGULAMASI(KVK 5/1-j)</vt:lpstr>
      <vt:lpstr>TEŞVİK BELGELİR YATIRIMLARDEN ELDE EDİLEN KAZANCA İNDİRİMLİ KURUMLAR VERGİSİ (KVK 32/A)</vt:lpstr>
      <vt:lpstr>İMALAT VE İHRACAT FAALİYETİNDEN ELDE EDİLEN KAZANCA İNDİRİMLİ ORANDA KURUMLAR VERGİSİ UYGULANMASI</vt:lpstr>
      <vt:lpstr>VERGİYE UYUMLU MÜKELLEFLERE SAĞLANAN KURUMLAR VERGİSİ İNDİRİMİ</vt:lpstr>
      <vt:lpstr>FİNANSMAN GİDER KISITLAMASI</vt:lpstr>
      <vt:lpstr>FİNANSMAN GİDER KISITLAMASI</vt:lpstr>
      <vt:lpstr>İHRACAT GELİRLERİNE % 05 GÖTÜRÜ GİDER UYGULAMASI</vt:lpstr>
      <vt:lpstr>GEÇMİŞ YIL ZARARLARIN İNDİRİMİ</vt:lpstr>
      <vt:lpstr>İSTİSNA KAZANÇLARA AİT GİDER VE ZARARLAR</vt:lpstr>
      <vt:lpstr>SERMAYENİN KAYBI, BORCA BATIK OLMA DURUMU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Fatih Salih ÖZPEÇİN</dc:creator>
  <cp:lastModifiedBy>Fatih Özpercin</cp:lastModifiedBy>
  <cp:revision>427</cp:revision>
  <cp:lastPrinted>2023-10-12T13:56:25Z</cp:lastPrinted>
  <dcterms:created xsi:type="dcterms:W3CDTF">2020-04-20T10:10:06Z</dcterms:created>
  <dcterms:modified xsi:type="dcterms:W3CDTF">2023-12-15T06:24:52Z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0x01010010FC4478AB8E4C43864392049DC06F67</vt:lpwstr>
  </property>
</Properties>
</file>