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32" r:id="rId2"/>
    <p:sldId id="257" r:id="rId3"/>
    <p:sldId id="258" r:id="rId4"/>
    <p:sldId id="259" r:id="rId5"/>
    <p:sldId id="335" r:id="rId6"/>
    <p:sldId id="260" r:id="rId7"/>
    <p:sldId id="261" r:id="rId8"/>
    <p:sldId id="333" r:id="rId9"/>
    <p:sldId id="264" r:id="rId10"/>
    <p:sldId id="375" r:id="rId11"/>
    <p:sldId id="336" r:id="rId12"/>
    <p:sldId id="380" r:id="rId13"/>
    <p:sldId id="384" r:id="rId14"/>
    <p:sldId id="383" r:id="rId15"/>
    <p:sldId id="389" r:id="rId16"/>
    <p:sldId id="387" r:id="rId17"/>
    <p:sldId id="334" r:id="rId18"/>
    <p:sldId id="266" r:id="rId19"/>
    <p:sldId id="378" r:id="rId20"/>
    <p:sldId id="267" r:id="rId21"/>
    <p:sldId id="269" r:id="rId22"/>
    <p:sldId id="271" r:id="rId23"/>
    <p:sldId id="272" r:id="rId24"/>
    <p:sldId id="273" r:id="rId25"/>
    <p:sldId id="276" r:id="rId26"/>
    <p:sldId id="367" r:id="rId27"/>
    <p:sldId id="366" r:id="rId28"/>
    <p:sldId id="369" r:id="rId29"/>
    <p:sldId id="390" r:id="rId30"/>
    <p:sldId id="379" r:id="rId31"/>
    <p:sldId id="370" r:id="rId32"/>
    <p:sldId id="362" r:id="rId33"/>
    <p:sldId id="340" r:id="rId34"/>
    <p:sldId id="374" r:id="rId35"/>
    <p:sldId id="371" r:id="rId36"/>
    <p:sldId id="373" r:id="rId37"/>
    <p:sldId id="358" r:id="rId38"/>
    <p:sldId id="296" r:id="rId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Microsoft%20PowerPoint%20uygulamas&#305;nda%20grafik"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495663298535869E-2"/>
          <c:y val="3.0344827586206897E-2"/>
          <c:w val="0.92250433670146414"/>
          <c:h val="0.65339859040702042"/>
        </c:manualLayout>
      </c:layout>
      <c:barChart>
        <c:barDir val="col"/>
        <c:grouping val="stacked"/>
        <c:varyColors val="0"/>
        <c:ser>
          <c:idx val="0"/>
          <c:order val="0"/>
          <c:tx>
            <c:strRef>
              <c:f>Sayfa1!$C$1</c:f>
              <c:strCache>
                <c:ptCount val="1"/>
                <c:pt idx="0">
                  <c:v>Ege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c:numRef>
          </c:cat>
          <c:val>
            <c:numRef>
              <c:f>Sayfa1!$C$2:$C$7</c:f>
              <c:numCache>
                <c:formatCode>#,##0</c:formatCode>
                <c:ptCount val="6"/>
                <c:pt idx="0">
                  <c:v>3849145</c:v>
                </c:pt>
                <c:pt idx="1">
                  <c:v>4671790</c:v>
                </c:pt>
                <c:pt idx="2">
                  <c:v>5303003</c:v>
                </c:pt>
                <c:pt idx="3">
                  <c:v>5816441</c:v>
                </c:pt>
                <c:pt idx="4">
                  <c:v>5955035</c:v>
                </c:pt>
                <c:pt idx="5">
                  <c:v>6329702</c:v>
                </c:pt>
              </c:numCache>
              <c:extLst/>
            </c:numRef>
          </c:val>
          <c:extLst>
            <c:ext xmlns:c16="http://schemas.microsoft.com/office/drawing/2014/chart" uri="{C3380CC4-5D6E-409C-BE32-E72D297353CC}">
              <c16:uniqueId val="{00000000-6A59-4892-8A7B-AF9B7E54678E}"/>
            </c:ext>
          </c:extLst>
        </c:ser>
        <c:ser>
          <c:idx val="1"/>
          <c:order val="1"/>
          <c:tx>
            <c:strRef>
              <c:f>Sayfa1!$D$1</c:f>
              <c:strCache>
                <c:ptCount val="1"/>
                <c:pt idx="0">
                  <c:v>İstanbul İhtisas </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c:numRef>
          </c:cat>
          <c:val>
            <c:numRef>
              <c:f>Sayfa1!$D$2:$D$7</c:f>
              <c:numCache>
                <c:formatCode>#,##0</c:formatCode>
                <c:ptCount val="6"/>
                <c:pt idx="0">
                  <c:v>3639047</c:v>
                </c:pt>
                <c:pt idx="1">
                  <c:v>794056</c:v>
                </c:pt>
                <c:pt idx="2">
                  <c:v>4325003</c:v>
                </c:pt>
                <c:pt idx="3">
                  <c:v>2179770</c:v>
                </c:pt>
                <c:pt idx="4">
                  <c:v>894214</c:v>
                </c:pt>
                <c:pt idx="5">
                  <c:v>778914</c:v>
                </c:pt>
              </c:numCache>
              <c:extLst/>
            </c:numRef>
          </c:val>
          <c:extLst>
            <c:ext xmlns:c16="http://schemas.microsoft.com/office/drawing/2014/chart" uri="{C3380CC4-5D6E-409C-BE32-E72D297353CC}">
              <c16:uniqueId val="{00000001-6A59-4892-8A7B-AF9B7E54678E}"/>
            </c:ext>
          </c:extLst>
        </c:ser>
        <c:ser>
          <c:idx val="2"/>
          <c:order val="2"/>
          <c:tx>
            <c:strRef>
              <c:f>Sayfa1!$E$1</c:f>
              <c:strCache>
                <c:ptCount val="1"/>
                <c:pt idx="0">
                  <c:v>Mersin</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c:numRef>
          </c:cat>
          <c:val>
            <c:numRef>
              <c:f>Sayfa1!$E$2:$E$7</c:f>
              <c:numCache>
                <c:formatCode>#,##0</c:formatCode>
                <c:ptCount val="6"/>
                <c:pt idx="0">
                  <c:v>2520963</c:v>
                </c:pt>
                <c:pt idx="1">
                  <c:v>3352779</c:v>
                </c:pt>
                <c:pt idx="2">
                  <c:v>4012791</c:v>
                </c:pt>
                <c:pt idx="3">
                  <c:v>3788806</c:v>
                </c:pt>
                <c:pt idx="4">
                  <c:v>3747344</c:v>
                </c:pt>
                <c:pt idx="5">
                  <c:v>3549500</c:v>
                </c:pt>
              </c:numCache>
              <c:extLst/>
            </c:numRef>
          </c:val>
          <c:extLst>
            <c:ext xmlns:c16="http://schemas.microsoft.com/office/drawing/2014/chart" uri="{C3380CC4-5D6E-409C-BE32-E72D297353CC}">
              <c16:uniqueId val="{00000002-6A59-4892-8A7B-AF9B7E54678E}"/>
            </c:ext>
          </c:extLst>
        </c:ser>
        <c:ser>
          <c:idx val="3"/>
          <c:order val="3"/>
          <c:tx>
            <c:strRef>
              <c:f>Sayfa1!$F$1</c:f>
              <c:strCache>
                <c:ptCount val="1"/>
                <c:pt idx="0">
                  <c:v>İstanbul Trakya</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c:numRef>
          </c:cat>
          <c:val>
            <c:numRef>
              <c:f>Sayfa1!$F$2:$F$7</c:f>
              <c:numCache>
                <c:formatCode>#,##0</c:formatCode>
                <c:ptCount val="6"/>
                <c:pt idx="0">
                  <c:v>1343521</c:v>
                </c:pt>
                <c:pt idx="1">
                  <c:v>1540414</c:v>
                </c:pt>
                <c:pt idx="2">
                  <c:v>1998130</c:v>
                </c:pt>
                <c:pt idx="3">
                  <c:v>2033322</c:v>
                </c:pt>
                <c:pt idx="4">
                  <c:v>1464436</c:v>
                </c:pt>
                <c:pt idx="5">
                  <c:v>1065993</c:v>
                </c:pt>
              </c:numCache>
              <c:extLst/>
            </c:numRef>
          </c:val>
          <c:extLst>
            <c:ext xmlns:c16="http://schemas.microsoft.com/office/drawing/2014/chart" uri="{C3380CC4-5D6E-409C-BE32-E72D297353CC}">
              <c16:uniqueId val="{00000003-6A59-4892-8A7B-AF9B7E54678E}"/>
            </c:ext>
          </c:extLst>
        </c:ser>
        <c:ser>
          <c:idx val="4"/>
          <c:order val="4"/>
          <c:tx>
            <c:strRef>
              <c:f>Sayfa1!$G$1</c:f>
              <c:strCache>
                <c:ptCount val="1"/>
                <c:pt idx="0">
                  <c:v>Bursa</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c:numRef>
          </c:cat>
          <c:val>
            <c:numRef>
              <c:f>Sayfa1!$G$2:$G$7</c:f>
              <c:numCache>
                <c:formatCode>#,##0</c:formatCode>
                <c:ptCount val="6"/>
                <c:pt idx="0">
                  <c:v>1709448</c:v>
                </c:pt>
                <c:pt idx="1">
                  <c:v>2113111</c:v>
                </c:pt>
                <c:pt idx="2">
                  <c:v>2552739</c:v>
                </c:pt>
                <c:pt idx="3">
                  <c:v>2877800</c:v>
                </c:pt>
                <c:pt idx="4">
                  <c:v>2852873</c:v>
                </c:pt>
                <c:pt idx="5">
                  <c:v>3199524</c:v>
                </c:pt>
              </c:numCache>
              <c:extLst/>
            </c:numRef>
          </c:val>
          <c:extLst>
            <c:ext xmlns:c16="http://schemas.microsoft.com/office/drawing/2014/chart" uri="{C3380CC4-5D6E-409C-BE32-E72D297353CC}">
              <c16:uniqueId val="{00000004-6A59-4892-8A7B-AF9B7E54678E}"/>
            </c:ext>
          </c:extLst>
        </c:ser>
        <c:ser>
          <c:idx val="5"/>
          <c:order val="5"/>
          <c:tx>
            <c:strRef>
              <c:f>Sayfa1!$H$1</c:f>
              <c:strCache>
                <c:ptCount val="1"/>
                <c:pt idx="0">
                  <c:v>Avrupa</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c:numRef>
          </c:cat>
          <c:val>
            <c:numRef>
              <c:f>Sayfa1!$H$2:$H$7</c:f>
              <c:numCache>
                <c:formatCode>#,##0</c:formatCode>
                <c:ptCount val="6"/>
                <c:pt idx="0">
                  <c:v>2016312</c:v>
                </c:pt>
                <c:pt idx="1">
                  <c:v>2911817</c:v>
                </c:pt>
                <c:pt idx="2">
                  <c:v>3483853</c:v>
                </c:pt>
                <c:pt idx="3">
                  <c:v>3022719</c:v>
                </c:pt>
                <c:pt idx="4">
                  <c:v>2859455</c:v>
                </c:pt>
                <c:pt idx="5">
                  <c:v>2897062</c:v>
                </c:pt>
              </c:numCache>
              <c:extLst/>
            </c:numRef>
          </c:val>
          <c:extLst>
            <c:ext xmlns:c16="http://schemas.microsoft.com/office/drawing/2014/chart" uri="{C3380CC4-5D6E-409C-BE32-E72D297353CC}">
              <c16:uniqueId val="{00000005-6A59-4892-8A7B-AF9B7E54678E}"/>
            </c:ext>
          </c:extLst>
        </c:ser>
        <c:ser>
          <c:idx val="6"/>
          <c:order val="6"/>
          <c:tx>
            <c:strRef>
              <c:f>Sayfa1!$I$1</c:f>
              <c:strCache>
                <c:ptCount val="1"/>
                <c:pt idx="0">
                  <c:v>Adana-Yumurtalık</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c:numRef>
          </c:cat>
          <c:val>
            <c:numRef>
              <c:f>Sayfa1!$I$2:$I$7</c:f>
              <c:numCache>
                <c:formatCode>#,##0</c:formatCode>
                <c:ptCount val="6"/>
                <c:pt idx="0">
                  <c:v>1279498</c:v>
                </c:pt>
                <c:pt idx="1">
                  <c:v>1970004</c:v>
                </c:pt>
                <c:pt idx="2">
                  <c:v>2478482</c:v>
                </c:pt>
                <c:pt idx="3">
                  <c:v>1680848</c:v>
                </c:pt>
                <c:pt idx="4">
                  <c:v>1903623</c:v>
                </c:pt>
                <c:pt idx="5">
                  <c:v>2389438</c:v>
                </c:pt>
              </c:numCache>
              <c:extLst/>
            </c:numRef>
          </c:val>
          <c:extLst>
            <c:ext xmlns:c16="http://schemas.microsoft.com/office/drawing/2014/chart" uri="{C3380CC4-5D6E-409C-BE32-E72D297353CC}">
              <c16:uniqueId val="{00000006-6A59-4892-8A7B-AF9B7E54678E}"/>
            </c:ext>
          </c:extLst>
        </c:ser>
        <c:ser>
          <c:idx val="7"/>
          <c:order val="7"/>
          <c:tx>
            <c:strRef>
              <c:f>Sayfa1!#REF!</c:f>
              <c:strCache>
                <c:ptCount val="1"/>
                <c:pt idx="0">
                  <c:v>#REF!</c:v>
                </c:pt>
              </c:strCache>
              <c:extLst xmlns:c15="http://schemas.microsoft.com/office/drawing/2012/chart"/>
            </c:strRef>
          </c:tx>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Sayfa1!$A$2:$A$7</c:f>
              <c:numCache>
                <c:formatCode>General</c:formatCode>
                <c:ptCount val="6"/>
                <c:pt idx="0">
                  <c:v>2020</c:v>
                </c:pt>
                <c:pt idx="1">
                  <c:v>2021</c:v>
                </c:pt>
                <c:pt idx="2">
                  <c:v>2022</c:v>
                </c:pt>
                <c:pt idx="3">
                  <c:v>2023</c:v>
                </c:pt>
                <c:pt idx="4">
                  <c:v>2024</c:v>
                </c:pt>
                <c:pt idx="5">
                  <c:v>2025</c:v>
                </c:pt>
              </c:numCache>
              <c:extLst xmlns:c15="http://schemas.microsoft.com/office/drawing/2012/chart"/>
            </c:numRef>
          </c:cat>
          <c:val>
            <c:numRef>
              <c:f>Sayfa1!#REF!</c:f>
              <c:extLst xmlns:c15="http://schemas.microsoft.com/office/drawing/2012/chart"/>
            </c:numRef>
          </c:val>
          <c:extLst xmlns:c15="http://schemas.microsoft.com/office/drawing/2012/chart">
            <c:ext xmlns:c16="http://schemas.microsoft.com/office/drawing/2014/chart" uri="{C3380CC4-5D6E-409C-BE32-E72D297353CC}">
              <c16:uniqueId val="{00000007-6A59-4892-8A7B-AF9B7E54678E}"/>
            </c:ext>
          </c:extLst>
        </c:ser>
        <c:dLbls>
          <c:dLblPos val="ctr"/>
          <c:showLegendKey val="0"/>
          <c:showVal val="1"/>
          <c:showCatName val="0"/>
          <c:showSerName val="0"/>
          <c:showPercent val="0"/>
          <c:showBubbleSize val="0"/>
        </c:dLbls>
        <c:gapWidth val="219"/>
        <c:overlap val="100"/>
        <c:axId val="-1961101568"/>
        <c:axId val="-1961105376"/>
        <c:extLst/>
      </c:barChart>
      <c:lineChart>
        <c:grouping val="standard"/>
        <c:varyColors val="0"/>
        <c:dLbls>
          <c:dLblPos val="ctr"/>
          <c:showLegendKey val="0"/>
          <c:showVal val="1"/>
          <c:showCatName val="0"/>
          <c:showSerName val="0"/>
          <c:showPercent val="0"/>
          <c:showBubbleSize val="0"/>
        </c:dLbls>
        <c:marker val="1"/>
        <c:smooth val="0"/>
        <c:axId val="-1961101568"/>
        <c:axId val="-1961105376"/>
        <c:extLst>
          <c:ext xmlns:c15="http://schemas.microsoft.com/office/drawing/2012/chart" uri="{02D57815-91ED-43cb-92C2-25804820EDAC}">
            <c15:filteredLineSeries>
              <c15:ser>
                <c:idx val="8"/>
                <c:order val="8"/>
                <c:tx>
                  <c:strRef>
                    <c:extLst>
                      <c:ext uri="{02D57815-91ED-43cb-92C2-25804820EDAC}">
                        <c15:formulaRef>
                          <c15:sqref>Sayfa1!$J$1</c15:sqref>
                        </c15:formulaRef>
                      </c:ext>
                    </c:extLst>
                    <c:strCache>
                      <c:ptCount val="1"/>
                      <c:pt idx="0">
                        <c:v>TOPLAM</c:v>
                      </c:pt>
                    </c:strCache>
                  </c:strRef>
                </c:tx>
                <c:spPr>
                  <a:ln w="31750" cap="rnd">
                    <a:solidFill>
                      <a:schemeClr val="accent3">
                        <a:lumMod val="60000"/>
                      </a:schemeClr>
                    </a:solidFill>
                    <a:round/>
                  </a:ln>
                  <a:effectLst>
                    <a:outerShdw blurRad="40000" dist="23000" dir="5400000" rotWithShape="0">
                      <a:srgbClr val="000000">
                        <a:alpha val="35000"/>
                      </a:srgbClr>
                    </a:outerShdw>
                  </a:effectLst>
                </c:spPr>
                <c:marker>
                  <c:symbol val="circle"/>
                  <c:size val="6"/>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w="12700">
                      <a:solidFill>
                        <a:schemeClr val="lt2"/>
                      </a:solidFill>
                      <a:round/>
                    </a:ln>
                    <a:effectLst>
                      <a:outerShdw blurRad="40000" dist="23000" dir="5400000" rotWithShape="0">
                        <a:srgbClr val="000000">
                          <a:alpha val="35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tr-TR"/>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2">
                                <a:lumMod val="35000"/>
                                <a:lumOff val="65000"/>
                              </a:schemeClr>
                            </a:solidFill>
                          </a:ln>
                          <a:effectLst/>
                        </c:spPr>
                      </c15:leaderLines>
                    </c:ext>
                  </c:extLst>
                </c:dLbls>
                <c:cat>
                  <c:numRef>
                    <c:extLst>
                      <c:ext uri="{02D57815-91ED-43cb-92C2-25804820EDAC}">
                        <c15:formulaRef>
                          <c15:sqref>Sayfa1!$A$2:$A$7</c15:sqref>
                        </c15:formulaRef>
                      </c:ext>
                    </c:extLst>
                    <c:numCache>
                      <c:formatCode>General</c:formatCode>
                      <c:ptCount val="6"/>
                      <c:pt idx="0">
                        <c:v>2020</c:v>
                      </c:pt>
                      <c:pt idx="1">
                        <c:v>2021</c:v>
                      </c:pt>
                      <c:pt idx="2">
                        <c:v>2022</c:v>
                      </c:pt>
                      <c:pt idx="3">
                        <c:v>2023</c:v>
                      </c:pt>
                      <c:pt idx="4">
                        <c:v>2024</c:v>
                      </c:pt>
                      <c:pt idx="5">
                        <c:v>2025</c:v>
                      </c:pt>
                    </c:numCache>
                  </c:numRef>
                </c:cat>
                <c:val>
                  <c:numRef>
                    <c:extLst>
                      <c:ext uri="{02D57815-91ED-43cb-92C2-25804820EDAC}">
                        <c15:formulaRef>
                          <c15:sqref>Sayfa1!$J$2:$J$7</c15:sqref>
                        </c15:formulaRef>
                      </c:ext>
                    </c:extLst>
                    <c:numCache>
                      <c:formatCode>#,##0</c:formatCode>
                      <c:ptCount val="6"/>
                      <c:pt idx="0">
                        <c:v>18377178</c:v>
                      </c:pt>
                      <c:pt idx="1">
                        <c:v>19697952</c:v>
                      </c:pt>
                      <c:pt idx="2">
                        <c:v>26953380</c:v>
                      </c:pt>
                      <c:pt idx="3">
                        <c:v>24969087</c:v>
                      </c:pt>
                      <c:pt idx="4">
                        <c:v>22386143</c:v>
                      </c:pt>
                      <c:pt idx="5">
                        <c:v>22542221</c:v>
                      </c:pt>
                    </c:numCache>
                  </c:numRef>
                </c:val>
                <c:smooth val="0"/>
                <c:extLst>
                  <c:ext xmlns:c16="http://schemas.microsoft.com/office/drawing/2014/chart" uri="{C3380CC4-5D6E-409C-BE32-E72D297353CC}">
                    <c16:uniqueId val="{00000008-6A59-4892-8A7B-AF9B7E54678E}"/>
                  </c:ext>
                </c:extLst>
              </c15:ser>
            </c15:filteredLineSeries>
          </c:ext>
        </c:extLst>
      </c:lineChart>
      <c:catAx>
        <c:axId val="-19611015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tr-TR"/>
          </a:p>
        </c:txPr>
        <c:crossAx val="-1961105376"/>
        <c:crosses val="autoZero"/>
        <c:auto val="1"/>
        <c:lblAlgn val="ctr"/>
        <c:lblOffset val="100"/>
        <c:noMultiLvlLbl val="0"/>
      </c:catAx>
      <c:valAx>
        <c:axId val="-1961105376"/>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1961101568"/>
        <c:crosses val="autoZero"/>
        <c:crossBetween val="between"/>
      </c:valAx>
      <c:spPr>
        <a:noFill/>
        <a:ln>
          <a:noFill/>
        </a:ln>
        <a:effectLst/>
      </c:spPr>
    </c:plotArea>
    <c:legend>
      <c:legendPos val="b"/>
      <c:layout>
        <c:manualLayout>
          <c:xMode val="edge"/>
          <c:yMode val="edge"/>
          <c:x val="4.9181747513403255E-2"/>
          <c:y val="0.78229926528580063"/>
          <c:w val="0.88442974669145324"/>
          <c:h val="0.196434601617230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Sayfa1!$B$1</c:f>
              <c:strCache>
                <c:ptCount val="1"/>
                <c:pt idx="0">
                  <c:v>Satışlar</c:v>
                </c:pt>
              </c:strCache>
            </c:strRef>
          </c:tx>
          <c:spPr>
            <a:solidFill>
              <a:schemeClr val="accent1"/>
            </a:solidFill>
            <a:ln>
              <a:noFill/>
            </a:ln>
            <a:effectLst/>
            <a:sp3d/>
          </c:spPr>
          <c:invertIfNegative val="0"/>
          <c:dLbls>
            <c:dLbl>
              <c:idx val="0"/>
              <c:layout>
                <c:manualLayout>
                  <c:x val="1.8025695157670465E-2"/>
                  <c:y val="-3.6369732712099131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r>
                      <a:rPr lang="en-US"/>
                      <a:t>3.269.456</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77D-4FB6-A078-BCA6B4415FC1}"/>
                </c:ext>
              </c:extLst>
            </c:dLbl>
            <c:dLbl>
              <c:idx val="1"/>
              <c:layout>
                <c:manualLayout>
                  <c:x val="1.7840461047464611E-2"/>
                  <c:y val="-3.338358118284504E-2"/>
                </c:manualLayout>
              </c:layout>
              <c:tx>
                <c:rich>
                  <a:bodyPr/>
                  <a:lstStyle/>
                  <a:p>
                    <a:r>
                      <a:rPr lang="en-US" sz="1197" b="1" i="0" u="none" strike="noStrike" kern="1200" baseline="0">
                        <a:solidFill>
                          <a:prstClr val="black">
                            <a:lumMod val="75000"/>
                            <a:lumOff val="25000"/>
                          </a:prstClr>
                        </a:solidFill>
                        <a:latin typeface="+mn-lt"/>
                        <a:ea typeface="+mn-ea"/>
                        <a:cs typeface="+mn-cs"/>
                      </a:rPr>
                      <a:t>12.461.526</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77D-4FB6-A078-BCA6B4415FC1}"/>
                </c:ext>
              </c:extLst>
            </c:dLbl>
            <c:dLbl>
              <c:idx val="2"/>
              <c:layout>
                <c:manualLayout>
                  <c:x val="2.6547709531504347E-2"/>
                  <c:y val="-3.5500504472457402E-2"/>
                </c:manualLayout>
              </c:layout>
              <c:tx>
                <c:rich>
                  <a:bodyPr/>
                  <a:lstStyle/>
                  <a:p>
                    <a:r>
                      <a:rPr lang="en-US" b="1"/>
                      <a:t>8.778.754</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77D-4FB6-A078-BCA6B4415FC1}"/>
                </c:ext>
              </c:extLst>
            </c:dLbl>
            <c:dLbl>
              <c:idx val="3"/>
              <c:layout>
                <c:manualLayout>
                  <c:x val="2.425781106095206E-2"/>
                  <c:y val="-4.3279172886721229E-2"/>
                </c:manualLayout>
              </c:layout>
              <c:tx>
                <c:rich>
                  <a:bodyPr rot="0" spcFirstLastPara="1" vertOverflow="ellipsis" vert="horz" wrap="square" lIns="38100" tIns="19050" rIns="38100" bIns="19050" anchor="ctr" anchorCtr="0">
                    <a:spAutoFit/>
                  </a:bodyPr>
                  <a:lstStyle/>
                  <a:p>
                    <a:pPr algn="just">
                      <a:defRPr sz="1197" b="0" i="0" u="none" strike="noStrike" kern="1200" baseline="0">
                        <a:solidFill>
                          <a:schemeClr val="tx1">
                            <a:lumMod val="75000"/>
                            <a:lumOff val="25000"/>
                          </a:schemeClr>
                        </a:solidFill>
                        <a:latin typeface="+mn-lt"/>
                        <a:ea typeface="+mn-ea"/>
                        <a:cs typeface="+mn-cs"/>
                      </a:defRPr>
                    </a:pPr>
                    <a:r>
                      <a:rPr lang="en-US" b="1"/>
                      <a:t>4.043.587</a:t>
                    </a:r>
                  </a:p>
                </c:rich>
              </c:tx>
              <c:spPr>
                <a:noFill/>
                <a:ln>
                  <a:noFill/>
                </a:ln>
                <a:effectLst/>
              </c:spPr>
              <c:txPr>
                <a:bodyPr rot="0" spcFirstLastPara="1" vertOverflow="ellipsis" vert="horz" wrap="square" lIns="38100" tIns="19050" rIns="38100" bIns="19050" anchor="ctr" anchorCtr="0">
                  <a:spAutoFit/>
                </a:bodyPr>
                <a:lstStyle/>
                <a:p>
                  <a:pPr algn="just">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77D-4FB6-A078-BCA6B4415FC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Sayfa1!$A$2:$A$5</c:f>
              <c:strCache>
                <c:ptCount val="4"/>
                <c:pt idx="0">
                  <c:v>Yurt İçinden Serbest Bölgelere</c:v>
                </c:pt>
                <c:pt idx="1">
                  <c:v>Serbest Bölgelerden Yurt Dışına</c:v>
                </c:pt>
                <c:pt idx="2">
                  <c:v>Yurt Dışından Serbest Bölgelere</c:v>
                </c:pt>
                <c:pt idx="3">
                  <c:v>Serbest Bölgelerden Yurt İçine</c:v>
                </c:pt>
              </c:strCache>
            </c:strRef>
          </c:cat>
          <c:val>
            <c:numRef>
              <c:f>Sayfa1!$B$2:$B$5</c:f>
              <c:numCache>
                <c:formatCode>#,##0</c:formatCode>
                <c:ptCount val="4"/>
                <c:pt idx="0">
                  <c:v>3807790</c:v>
                </c:pt>
                <c:pt idx="1">
                  <c:v>11430682</c:v>
                </c:pt>
                <c:pt idx="2">
                  <c:v>11154606</c:v>
                </c:pt>
                <c:pt idx="3">
                  <c:v>6429809</c:v>
                </c:pt>
              </c:numCache>
            </c:numRef>
          </c:val>
          <c:extLst>
            <c:ext xmlns:c16="http://schemas.microsoft.com/office/drawing/2014/chart" uri="{C3380CC4-5D6E-409C-BE32-E72D297353CC}">
              <c16:uniqueId val="{00000004-177D-4FB6-A078-BCA6B4415FC1}"/>
            </c:ext>
          </c:extLst>
        </c:ser>
        <c:dLbls>
          <c:showLegendKey val="0"/>
          <c:showVal val="0"/>
          <c:showCatName val="0"/>
          <c:showSerName val="0"/>
          <c:showPercent val="0"/>
          <c:showBubbleSize val="0"/>
        </c:dLbls>
        <c:gapWidth val="150"/>
        <c:shape val="box"/>
        <c:axId val="-1647738752"/>
        <c:axId val="-1808223888"/>
        <c:axId val="-1713626208"/>
      </c:bar3DChart>
      <c:catAx>
        <c:axId val="-16477387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cap="none" spc="0" normalizeH="0" baseline="0">
                <a:solidFill>
                  <a:schemeClr val="tx1"/>
                </a:solidFill>
                <a:latin typeface="+mn-lt"/>
                <a:ea typeface="+mn-ea"/>
                <a:cs typeface="+mn-cs"/>
              </a:defRPr>
            </a:pPr>
            <a:endParaRPr lang="tr-TR"/>
          </a:p>
        </c:txPr>
        <c:crossAx val="-1808223888"/>
        <c:crosses val="autoZero"/>
        <c:auto val="1"/>
        <c:lblAlgn val="ctr"/>
        <c:lblOffset val="100"/>
        <c:noMultiLvlLbl val="0"/>
      </c:catAx>
      <c:valAx>
        <c:axId val="-18082238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47738752"/>
        <c:crosses val="autoZero"/>
        <c:crossBetween val="between"/>
      </c:valAx>
      <c:serAx>
        <c:axId val="-1713626208"/>
        <c:scaling>
          <c:orientation val="minMax"/>
        </c:scaling>
        <c:delete val="1"/>
        <c:axPos val="b"/>
        <c:majorTickMark val="none"/>
        <c:minorTickMark val="none"/>
        <c:tickLblPos val="nextTo"/>
        <c:crossAx val="-1808223888"/>
        <c:crosses val="autoZero"/>
      </c:ser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Sayfa1!$B$1</c:f>
              <c:strCache>
                <c:ptCount val="1"/>
                <c:pt idx="0">
                  <c:v>Sütun1</c:v>
                </c:pt>
              </c:strCache>
            </c:strRef>
          </c:tx>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954D-4405-8032-8500DBE328E5}"/>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954D-4405-8032-8500DBE328E5}"/>
              </c:ext>
            </c:extLst>
          </c:dPt>
          <c:dPt>
            <c:idx val="2"/>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5-954D-4405-8032-8500DBE328E5}"/>
              </c:ext>
            </c:extLst>
          </c:dPt>
          <c:dPt>
            <c:idx val="3"/>
            <c:bubble3D val="0"/>
            <c:spPr>
              <a:solidFill>
                <a:schemeClr val="accent4">
                  <a:shade val="76000"/>
                </a:schemeClr>
              </a:solidFill>
              <a:ln w="19050">
                <a:solidFill>
                  <a:schemeClr val="lt1"/>
                </a:solidFill>
              </a:ln>
              <a:effectLst/>
            </c:spPr>
            <c:extLst>
              <c:ext xmlns:c16="http://schemas.microsoft.com/office/drawing/2014/chart" uri="{C3380CC4-5D6E-409C-BE32-E72D297353CC}">
                <c16:uniqueId val="{00000007-954D-4405-8032-8500DBE328E5}"/>
              </c:ext>
            </c:extLst>
          </c:dPt>
          <c:dPt>
            <c:idx val="4"/>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9-954D-4405-8032-8500DBE328E5}"/>
              </c:ext>
            </c:extLst>
          </c:dPt>
          <c:dPt>
            <c:idx val="5"/>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B-954D-4405-8032-8500DBE328E5}"/>
              </c:ext>
            </c:extLst>
          </c:dPt>
          <c:dPt>
            <c:idx val="6"/>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D-954D-4405-8032-8500DBE328E5}"/>
              </c:ext>
            </c:extLst>
          </c:dPt>
          <c:dPt>
            <c:idx val="7"/>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F-954D-4405-8032-8500DBE328E5}"/>
              </c:ext>
            </c:extLst>
          </c:dPt>
          <c:dLbls>
            <c:dLbl>
              <c:idx val="0"/>
              <c:tx>
                <c:rich>
                  <a:bodyPr/>
                  <a:lstStyle/>
                  <a:p>
                    <a:fld id="{733064B8-AA39-421C-BC83-D5C3D895748C}" type="CATEGORYNAME">
                      <a:rPr lang="en-US"/>
                      <a:pPr/>
                      <a:t>[KATEGORİ ADI]</a:t>
                    </a:fld>
                    <a:r>
                      <a:rPr lang="en-US" baseline="0"/>
                      <a:t>
%25,8</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4D-4405-8032-8500DBE328E5}"/>
                </c:ext>
              </c:extLst>
            </c:dLbl>
            <c:dLbl>
              <c:idx val="1"/>
              <c:tx>
                <c:rich>
                  <a:bodyPr/>
                  <a:lstStyle/>
                  <a:p>
                    <a:fld id="{6789DDA8-675D-47E3-967F-553E973B7BDF}" type="CATEGORYNAME">
                      <a:rPr lang="en-US"/>
                      <a:pPr/>
                      <a:t>[KATEGORİ ADI]</a:t>
                    </a:fld>
                    <a:r>
                      <a:rPr lang="en-US" baseline="0"/>
                      <a:t>
%</a:t>
                    </a:r>
                    <a:fld id="{5A8BE1D7-2EBF-47BC-95E1-396726AE364A}" type="VALUE">
                      <a:rPr lang="en-US" baseline="0" smtClean="0"/>
                      <a:pPr/>
                      <a:t>[DEĞER]</a:t>
                    </a:fld>
                    <a:r>
                      <a:rPr lang="en-US" baseline="0"/>
                      <a:t>,5</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4D-4405-8032-8500DBE328E5}"/>
                </c:ext>
              </c:extLst>
            </c:dLbl>
            <c:dLbl>
              <c:idx val="2"/>
              <c:tx>
                <c:rich>
                  <a:bodyPr/>
                  <a:lstStyle/>
                  <a:p>
                    <a:fld id="{D3643DE6-7494-49E9-8C87-5B672EE9DE29}" type="CATEGORYNAME">
                      <a:rPr lang="en-US"/>
                      <a:pPr/>
                      <a:t>[KATEGORİ ADI]</a:t>
                    </a:fld>
                    <a:r>
                      <a:rPr lang="en-US" baseline="0"/>
                      <a:t>
%9,2</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54D-4405-8032-8500DBE328E5}"/>
                </c:ext>
              </c:extLst>
            </c:dLbl>
            <c:dLbl>
              <c:idx val="3"/>
              <c:tx>
                <c:rich>
                  <a:bodyPr/>
                  <a:lstStyle/>
                  <a:p>
                    <a:fld id="{9BD69D20-8FFA-441B-B744-F49FB37618D5}" type="CATEGORYNAME">
                      <a:rPr lang="en-US"/>
                      <a:pPr/>
                      <a:t>[KATEGORİ ADI]</a:t>
                    </a:fld>
                    <a:r>
                      <a:rPr lang="en-US" baseline="0"/>
                      <a:t>
%12,6</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54D-4405-8032-8500DBE328E5}"/>
                </c:ext>
              </c:extLst>
            </c:dLbl>
            <c:dLbl>
              <c:idx val="4"/>
              <c:tx>
                <c:rich>
                  <a:bodyPr/>
                  <a:lstStyle/>
                  <a:p>
                    <a:fld id="{604C1E5A-295C-4F14-94AA-867241431C30}" type="CATEGORYNAME">
                      <a:rPr lang="en-US"/>
                      <a:pPr/>
                      <a:t>[KATEGORİ ADI]</a:t>
                    </a:fld>
                    <a:r>
                      <a:rPr lang="en-US" baseline="0"/>
                      <a:t>
%7,9</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54D-4405-8032-8500DBE328E5}"/>
                </c:ext>
              </c:extLst>
            </c:dLbl>
            <c:dLbl>
              <c:idx val="5"/>
              <c:tx>
                <c:rich>
                  <a:bodyPr/>
                  <a:lstStyle/>
                  <a:p>
                    <a:fld id="{AD4518CF-16DC-4093-A9B2-475679D99C5D}" type="CATEGORYNAME">
                      <a:rPr lang="en-US"/>
                      <a:pPr/>
                      <a:t>[KATEGORİ ADI]</a:t>
                    </a:fld>
                    <a:r>
                      <a:rPr lang="en-US" baseline="0"/>
                      <a:t>
%4,3</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54D-4405-8032-8500DBE328E5}"/>
                </c:ext>
              </c:extLst>
            </c:dLbl>
            <c:dLbl>
              <c:idx val="6"/>
              <c:tx>
                <c:rich>
                  <a:bodyPr/>
                  <a:lstStyle/>
                  <a:p>
                    <a:fld id="{8F445F58-2FF1-400C-B980-47C8F7E8E1C0}" type="CATEGORYNAME">
                      <a:rPr lang="en-US"/>
                      <a:pPr/>
                      <a:t>[KATEGORİ ADI]</a:t>
                    </a:fld>
                    <a:r>
                      <a:rPr lang="en-US" baseline="0"/>
                      <a:t>
%8,7</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954D-4405-8032-8500DBE328E5}"/>
                </c:ext>
              </c:extLst>
            </c:dLbl>
            <c:dLbl>
              <c:idx val="7"/>
              <c:tx>
                <c:rich>
                  <a:bodyPr/>
                  <a:lstStyle/>
                  <a:p>
                    <a:fld id="{D89B8025-91B3-4A5C-92AC-EA22F2051043}" type="CATEGORYNAME">
                      <a:rPr lang="en-US"/>
                      <a:pPr/>
                      <a:t>[KATEGORİ ADI]</a:t>
                    </a:fld>
                    <a:r>
                      <a:rPr lang="en-US" baseline="0"/>
                      <a:t>
28%</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954D-4405-8032-8500DBE328E5}"/>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Sayfa1!$A$2:$A$9</c:f>
              <c:strCache>
                <c:ptCount val="8"/>
                <c:pt idx="0">
                  <c:v>EGE</c:v>
                </c:pt>
                <c:pt idx="1">
                  <c:v>İSTANBUL İHTİSAS </c:v>
                </c:pt>
                <c:pt idx="2">
                  <c:v>MERSİN</c:v>
                </c:pt>
                <c:pt idx="3">
                  <c:v>BURSA</c:v>
                </c:pt>
                <c:pt idx="4">
                  <c:v>AVRUPA</c:v>
                </c:pt>
                <c:pt idx="5">
                  <c:v>TRAKYA</c:v>
                </c:pt>
                <c:pt idx="6">
                  <c:v>ANTALYA</c:v>
                </c:pt>
                <c:pt idx="7">
                  <c:v>DİĞER</c:v>
                </c:pt>
              </c:strCache>
            </c:strRef>
          </c:cat>
          <c:val>
            <c:numRef>
              <c:f>Sayfa1!$B$2:$B$9</c:f>
              <c:numCache>
                <c:formatCode>General</c:formatCode>
                <c:ptCount val="8"/>
                <c:pt idx="0">
                  <c:v>25.2</c:v>
                </c:pt>
                <c:pt idx="1">
                  <c:v>3</c:v>
                </c:pt>
                <c:pt idx="2">
                  <c:v>10.4</c:v>
                </c:pt>
                <c:pt idx="3">
                  <c:v>14.3</c:v>
                </c:pt>
                <c:pt idx="4">
                  <c:v>8</c:v>
                </c:pt>
                <c:pt idx="5">
                  <c:v>4.5</c:v>
                </c:pt>
                <c:pt idx="6">
                  <c:v>7.6</c:v>
                </c:pt>
                <c:pt idx="7">
                  <c:v>27</c:v>
                </c:pt>
              </c:numCache>
            </c:numRef>
          </c:val>
          <c:extLst>
            <c:ext xmlns:c16="http://schemas.microsoft.com/office/drawing/2014/chart" uri="{C3380CC4-5D6E-409C-BE32-E72D297353CC}">
              <c16:uniqueId val="{00000010-954D-4405-8032-8500DBE328E5}"/>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47343424177239"/>
          <c:y val="0.17678565179352582"/>
          <c:w val="0.49629289759832651"/>
          <c:h val="0.75436520434945631"/>
        </c:manualLayout>
      </c:layout>
      <c:pieChart>
        <c:varyColors val="1"/>
        <c:ser>
          <c:idx val="0"/>
          <c:order val="0"/>
          <c:tx>
            <c:strRef>
              <c:f>'[Microsoft PowerPoint uygulamasında grafik]Faal. Ruh. Sayıları'!$C$9</c:f>
              <c:strCache>
                <c:ptCount val="1"/>
                <c:pt idx="0">
                  <c:v>TÜRKİYE'DEKİ SERBEST BÖLGELERDE KONULARINA GÖRE RUHSAT DAĞILIMI   (2015)</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501-480D-AE86-D06825912AE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501-480D-AE86-D06825912AE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501-480D-AE86-D06825912AE9}"/>
              </c:ext>
            </c:extLst>
          </c:dPt>
          <c:dLbls>
            <c:dLbl>
              <c:idx val="0"/>
              <c:layout>
                <c:manualLayout>
                  <c:x val="-0.106524044466799"/>
                  <c:y val="7.2561718463416733E-2"/>
                </c:manualLayout>
              </c:layout>
              <c:tx>
                <c:rich>
                  <a:bodyPr/>
                  <a:lstStyle/>
                  <a:p>
                    <a:fld id="{6EADF073-4BA9-4895-8A91-4352BAF0BD0D}" type="CATEGORYNAME">
                      <a:rPr lang="en-US"/>
                      <a:pPr/>
                      <a:t>[KATEGORİ ADI]</a:t>
                    </a:fld>
                    <a:r>
                      <a:rPr lang="en-US" baseline="0" dirty="0"/>
                      <a:t>
44,2%</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3501-480D-AE86-D06825912AE9}"/>
                </c:ext>
              </c:extLst>
            </c:dLbl>
            <c:dLbl>
              <c:idx val="1"/>
              <c:layout>
                <c:manualLayout>
                  <c:x val="8.8135183296819603E-2"/>
                  <c:y val="-0.23049983261101278"/>
                </c:manualLayout>
              </c:layout>
              <c:tx>
                <c:rich>
                  <a:bodyPr/>
                  <a:lstStyle/>
                  <a:p>
                    <a:fld id="{7901311B-9497-4668-B1B3-8AD1F955B7CC}" type="CATEGORYNAME">
                      <a:rPr lang="en-US"/>
                      <a:pPr/>
                      <a:t>[KATEGORİ ADI]</a:t>
                    </a:fld>
                    <a:r>
                      <a:rPr lang="en-US" baseline="0" dirty="0"/>
                      <a:t>
33,2%</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501-480D-AE86-D06825912AE9}"/>
                </c:ext>
              </c:extLst>
            </c:dLbl>
            <c:dLbl>
              <c:idx val="2"/>
              <c:layout>
                <c:manualLayout>
                  <c:x val="8.29575988765308E-2"/>
                  <c:y val="0.16512609609470449"/>
                </c:manualLayout>
              </c:layout>
              <c:tx>
                <c:rich>
                  <a:bodyPr/>
                  <a:lstStyle/>
                  <a:p>
                    <a:fld id="{F68CAD9B-8E53-474C-8123-425CB7353386}" type="CATEGORYNAME">
                      <a:rPr lang="en-US"/>
                      <a:pPr/>
                      <a:t>[KATEGORİ ADI]</a:t>
                    </a:fld>
                    <a:r>
                      <a:rPr lang="en-US" baseline="0" dirty="0"/>
                      <a:t>
22,7%</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1-480D-AE86-D06825912A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'[Microsoft PowerPoint uygulamasında grafik]Faal. Ruh. Sayıları'!$B$10:$B$12</c:f>
              <c:strCache>
                <c:ptCount val="3"/>
                <c:pt idx="0">
                  <c:v>ÜRETİM</c:v>
                </c:pt>
                <c:pt idx="1">
                  <c:v>ALIM SATIM</c:v>
                </c:pt>
                <c:pt idx="2">
                  <c:v>DİĞER</c:v>
                </c:pt>
              </c:strCache>
            </c:strRef>
          </c:cat>
          <c:val>
            <c:numRef>
              <c:f>'[Microsoft PowerPoint uygulamasında grafik]Faal. Ruh. Sayıları'!$C$10:$C$12</c:f>
              <c:numCache>
                <c:formatCode>#,##0</c:formatCode>
                <c:ptCount val="3"/>
                <c:pt idx="0">
                  <c:v>1115</c:v>
                </c:pt>
                <c:pt idx="1">
                  <c:v>1023</c:v>
                </c:pt>
                <c:pt idx="2" formatCode="General">
                  <c:v>664</c:v>
                </c:pt>
              </c:numCache>
            </c:numRef>
          </c:val>
          <c:extLst>
            <c:ext xmlns:c16="http://schemas.microsoft.com/office/drawing/2014/chart" uri="{C3380CC4-5D6E-409C-BE32-E72D297353CC}">
              <c16:uniqueId val="{00000006-3501-480D-AE86-D06825912AE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9041745149166424"/>
          <c:y val="0.94964524867274624"/>
          <c:w val="0.23628115460753743"/>
          <c:h val="5.03547513272537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ata1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svg"/><Relationship Id="rId1" Type="http://schemas.openxmlformats.org/officeDocument/2006/relationships/image" Target="../media/image36.svg"/><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diagrams/_rels/data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image" Target="../media/image13.jp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diagrams/_rels/data3.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svg"/></Relationships>
</file>

<file path=ppt/diagrams/_rels/data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s>
</file>

<file path=ppt/diagrams/_rels/data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5" Type="http://schemas.openxmlformats.org/officeDocument/2006/relationships/image" Target="../media/image35.sv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svg"/><Relationship Id="rId1" Type="http://schemas.openxmlformats.org/officeDocument/2006/relationships/image" Target="../media/image36.svg"/><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image" Target="../media/image13.jp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diagrams/_rels/drawing3.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5" Type="http://schemas.openxmlformats.org/officeDocument/2006/relationships/image" Target="../media/image35.sv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B54B2E-0BCB-48A4-A96B-3123C9ED773B}"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2EFB8C9-2580-4B01-AB8B-D8B821B56097}">
      <dgm:prSet/>
      <dgm:spPr/>
      <dgm:t>
        <a:bodyPr/>
        <a:lstStyle/>
        <a:p>
          <a:pPr>
            <a:defRPr cap="all"/>
          </a:pPr>
          <a:r>
            <a:rPr lang="tr-TR" b="1"/>
            <a:t>İhracata yönelik yatırım ve üretimi teşvik etmek</a:t>
          </a:r>
          <a:endParaRPr lang="en-US"/>
        </a:p>
      </dgm:t>
    </dgm:pt>
    <dgm:pt modelId="{FD47E39F-DBA8-4B78-94F2-C979BB0123A5}" type="parTrans" cxnId="{709CF8E2-856A-4E8F-A1D2-94917D4174D4}">
      <dgm:prSet/>
      <dgm:spPr/>
      <dgm:t>
        <a:bodyPr/>
        <a:lstStyle/>
        <a:p>
          <a:endParaRPr lang="en-US"/>
        </a:p>
      </dgm:t>
    </dgm:pt>
    <dgm:pt modelId="{55F9B295-AD7F-45DF-881F-0BE3BC98E33D}" type="sibTrans" cxnId="{709CF8E2-856A-4E8F-A1D2-94917D4174D4}">
      <dgm:prSet/>
      <dgm:spPr/>
      <dgm:t>
        <a:bodyPr/>
        <a:lstStyle/>
        <a:p>
          <a:endParaRPr lang="en-US"/>
        </a:p>
      </dgm:t>
    </dgm:pt>
    <dgm:pt modelId="{0D061073-D788-4645-A649-A7372D49DDC4}">
      <dgm:prSet/>
      <dgm:spPr/>
      <dgm:t>
        <a:bodyPr/>
        <a:lstStyle/>
        <a:p>
          <a:pPr>
            <a:defRPr cap="all"/>
          </a:pPr>
          <a:r>
            <a:rPr lang="tr-TR" b="1"/>
            <a:t>Doğrudan yabancı yatırımları ve teknoloji girişini hızlandırmak</a:t>
          </a:r>
          <a:endParaRPr lang="en-US"/>
        </a:p>
      </dgm:t>
    </dgm:pt>
    <dgm:pt modelId="{06420582-0C60-42D6-A50D-259E41F62F05}" type="parTrans" cxnId="{DF874B08-2997-479A-85B2-409B3FB930E4}">
      <dgm:prSet/>
      <dgm:spPr/>
      <dgm:t>
        <a:bodyPr/>
        <a:lstStyle/>
        <a:p>
          <a:endParaRPr lang="en-US"/>
        </a:p>
      </dgm:t>
    </dgm:pt>
    <dgm:pt modelId="{8277FD23-B2B0-4376-89A4-DD65BA1E50FC}" type="sibTrans" cxnId="{DF874B08-2997-479A-85B2-409B3FB930E4}">
      <dgm:prSet/>
      <dgm:spPr/>
      <dgm:t>
        <a:bodyPr/>
        <a:lstStyle/>
        <a:p>
          <a:endParaRPr lang="en-US"/>
        </a:p>
      </dgm:t>
    </dgm:pt>
    <dgm:pt modelId="{23887CD7-BB4C-4EFB-A415-63174E6445B8}">
      <dgm:prSet/>
      <dgm:spPr/>
      <dgm:t>
        <a:bodyPr/>
        <a:lstStyle/>
        <a:p>
          <a:pPr>
            <a:defRPr cap="all"/>
          </a:pPr>
          <a:r>
            <a:rPr lang="tr-TR" b="1" dirty="0"/>
            <a:t>İşletmeleri ihracata yönlendirmek </a:t>
          </a:r>
          <a:endParaRPr lang="en-US" dirty="0"/>
        </a:p>
      </dgm:t>
    </dgm:pt>
    <dgm:pt modelId="{3AE00406-82A5-4AD9-B0AE-D2F8A724E8B1}" type="parTrans" cxnId="{E9351324-860B-44C8-8942-51C071E67531}">
      <dgm:prSet/>
      <dgm:spPr/>
      <dgm:t>
        <a:bodyPr/>
        <a:lstStyle/>
        <a:p>
          <a:endParaRPr lang="en-US"/>
        </a:p>
      </dgm:t>
    </dgm:pt>
    <dgm:pt modelId="{D2D8D6E3-EB80-4C0D-8B7F-39F6274E0DC4}" type="sibTrans" cxnId="{E9351324-860B-44C8-8942-51C071E67531}">
      <dgm:prSet/>
      <dgm:spPr/>
      <dgm:t>
        <a:bodyPr/>
        <a:lstStyle/>
        <a:p>
          <a:endParaRPr lang="en-US"/>
        </a:p>
      </dgm:t>
    </dgm:pt>
    <dgm:pt modelId="{B06BBFF1-A15F-4F90-BEEE-3470BE62F94A}">
      <dgm:prSet/>
      <dgm:spPr/>
      <dgm:t>
        <a:bodyPr/>
        <a:lstStyle/>
        <a:p>
          <a:pPr>
            <a:defRPr cap="all"/>
          </a:pPr>
          <a:r>
            <a:rPr lang="tr-TR" b="1"/>
            <a:t>Uluslararası ticareti geliştirmek</a:t>
          </a:r>
          <a:endParaRPr lang="en-US"/>
        </a:p>
      </dgm:t>
    </dgm:pt>
    <dgm:pt modelId="{59337C1C-A7E8-4DC5-9B94-1D9DBB6CE686}" type="parTrans" cxnId="{DCBF5DCE-C741-483E-80AE-4AB578FA14F9}">
      <dgm:prSet/>
      <dgm:spPr/>
      <dgm:t>
        <a:bodyPr/>
        <a:lstStyle/>
        <a:p>
          <a:endParaRPr lang="en-US"/>
        </a:p>
      </dgm:t>
    </dgm:pt>
    <dgm:pt modelId="{EFC9F403-010F-4E03-8720-2EBCEF7AC801}" type="sibTrans" cxnId="{DCBF5DCE-C741-483E-80AE-4AB578FA14F9}">
      <dgm:prSet/>
      <dgm:spPr/>
      <dgm:t>
        <a:bodyPr/>
        <a:lstStyle/>
        <a:p>
          <a:endParaRPr lang="en-US"/>
        </a:p>
      </dgm:t>
    </dgm:pt>
    <dgm:pt modelId="{9F76C12B-3692-4BAE-BAB0-7B15621F7FA9}" type="pres">
      <dgm:prSet presAssocID="{D7B54B2E-0BCB-48A4-A96B-3123C9ED773B}" presName="root" presStyleCnt="0">
        <dgm:presLayoutVars>
          <dgm:dir/>
          <dgm:resizeHandles val="exact"/>
        </dgm:presLayoutVars>
      </dgm:prSet>
      <dgm:spPr/>
    </dgm:pt>
    <dgm:pt modelId="{556D773D-B7F0-4574-A388-D4F0D6E00B0B}" type="pres">
      <dgm:prSet presAssocID="{62EFB8C9-2580-4B01-AB8B-D8B821B56097}" presName="compNode" presStyleCnt="0"/>
      <dgm:spPr/>
    </dgm:pt>
    <dgm:pt modelId="{80DFB2B4-882D-41E7-973B-84DD4BF67318}" type="pres">
      <dgm:prSet presAssocID="{62EFB8C9-2580-4B01-AB8B-D8B821B56097}" presName="iconBgRect" presStyleLbl="bgShp" presStyleIdx="0" presStyleCnt="4"/>
      <dgm:spPr/>
    </dgm:pt>
    <dgm:pt modelId="{F997B5BC-A665-40D1-AD94-343AB11FC97F}" type="pres">
      <dgm:prSet presAssocID="{62EFB8C9-2580-4B01-AB8B-D8B821B56097}" presName="iconRect" presStyleLbl="node1" presStyleIdx="0" presStyleCnt="4"/>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Upward trend"/>
        </a:ext>
      </dgm:extLst>
    </dgm:pt>
    <dgm:pt modelId="{F5FE3BE6-A2B7-473A-9B7A-CDAEA199831B}" type="pres">
      <dgm:prSet presAssocID="{62EFB8C9-2580-4B01-AB8B-D8B821B56097}" presName="spaceRect" presStyleCnt="0"/>
      <dgm:spPr/>
    </dgm:pt>
    <dgm:pt modelId="{761C9309-8C99-4B5B-952B-3F65AC2474B6}" type="pres">
      <dgm:prSet presAssocID="{62EFB8C9-2580-4B01-AB8B-D8B821B56097}" presName="textRect" presStyleLbl="revTx" presStyleIdx="0" presStyleCnt="4">
        <dgm:presLayoutVars>
          <dgm:chMax val="1"/>
          <dgm:chPref val="1"/>
        </dgm:presLayoutVars>
      </dgm:prSet>
      <dgm:spPr/>
    </dgm:pt>
    <dgm:pt modelId="{0FFF8737-3F8B-4B9B-9CEB-20AF411BEB86}" type="pres">
      <dgm:prSet presAssocID="{55F9B295-AD7F-45DF-881F-0BE3BC98E33D}" presName="sibTrans" presStyleCnt="0"/>
      <dgm:spPr/>
    </dgm:pt>
    <dgm:pt modelId="{518EE003-1904-44A3-86F2-7B15A80B1DCF}" type="pres">
      <dgm:prSet presAssocID="{0D061073-D788-4645-A649-A7372D49DDC4}" presName="compNode" presStyleCnt="0"/>
      <dgm:spPr/>
    </dgm:pt>
    <dgm:pt modelId="{F0934FB4-CBD6-4630-8B0B-02BDC7FD624B}" type="pres">
      <dgm:prSet presAssocID="{0D061073-D788-4645-A649-A7372D49DDC4}" presName="iconBgRect" presStyleLbl="bgShp" presStyleIdx="1" presStyleCnt="4"/>
      <dgm:spPr/>
    </dgm:pt>
    <dgm:pt modelId="{819124C4-214B-409D-9FE7-5D4089F9CC1B}" type="pres">
      <dgm:prSet presAssocID="{0D061073-D788-4645-A649-A7372D49DDC4}" presName="iconRect" presStyleLbl="node1" presStyleIdx="1" presStyleCnt="4"/>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3690BAE7-718A-4B61-A500-2F91D09E6D22}" type="pres">
      <dgm:prSet presAssocID="{0D061073-D788-4645-A649-A7372D49DDC4}" presName="spaceRect" presStyleCnt="0"/>
      <dgm:spPr/>
    </dgm:pt>
    <dgm:pt modelId="{7EC9F0EF-40F4-4A6F-8D5D-303190053219}" type="pres">
      <dgm:prSet presAssocID="{0D061073-D788-4645-A649-A7372D49DDC4}" presName="textRect" presStyleLbl="revTx" presStyleIdx="1" presStyleCnt="4">
        <dgm:presLayoutVars>
          <dgm:chMax val="1"/>
          <dgm:chPref val="1"/>
        </dgm:presLayoutVars>
      </dgm:prSet>
      <dgm:spPr/>
    </dgm:pt>
    <dgm:pt modelId="{28978259-BE4E-4A32-87FC-C2511D35BEEE}" type="pres">
      <dgm:prSet presAssocID="{8277FD23-B2B0-4376-89A4-DD65BA1E50FC}" presName="sibTrans" presStyleCnt="0"/>
      <dgm:spPr/>
    </dgm:pt>
    <dgm:pt modelId="{BBD6884D-3A53-46E3-871F-57200006048B}" type="pres">
      <dgm:prSet presAssocID="{23887CD7-BB4C-4EFB-A415-63174E6445B8}" presName="compNode" presStyleCnt="0"/>
      <dgm:spPr/>
    </dgm:pt>
    <dgm:pt modelId="{B571AD2B-AB10-44B6-BAC7-B355074849DE}" type="pres">
      <dgm:prSet presAssocID="{23887CD7-BB4C-4EFB-A415-63174E6445B8}" presName="iconBgRect" presStyleLbl="bgShp" presStyleIdx="2" presStyleCnt="4"/>
      <dgm:spPr/>
    </dgm:pt>
    <dgm:pt modelId="{0CD9BD43-5D6B-4BF8-B48C-B62A39D81CB2}" type="pres">
      <dgm:prSet presAssocID="{23887CD7-BB4C-4EFB-A415-63174E6445B8}" presName="iconRect" presStyleLbl="node1" presStyleIdx="2" presStyleCnt="4"/>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esentation with Checklist"/>
        </a:ext>
      </dgm:extLst>
    </dgm:pt>
    <dgm:pt modelId="{59E5A0B3-8847-4648-843E-1A99827EB508}" type="pres">
      <dgm:prSet presAssocID="{23887CD7-BB4C-4EFB-A415-63174E6445B8}" presName="spaceRect" presStyleCnt="0"/>
      <dgm:spPr/>
    </dgm:pt>
    <dgm:pt modelId="{37B72B6B-EEE2-4D34-8248-2B49DF241E13}" type="pres">
      <dgm:prSet presAssocID="{23887CD7-BB4C-4EFB-A415-63174E6445B8}" presName="textRect" presStyleLbl="revTx" presStyleIdx="2" presStyleCnt="4">
        <dgm:presLayoutVars>
          <dgm:chMax val="1"/>
          <dgm:chPref val="1"/>
        </dgm:presLayoutVars>
      </dgm:prSet>
      <dgm:spPr/>
    </dgm:pt>
    <dgm:pt modelId="{B5174BA8-7863-4B97-B10E-0F3F82B31618}" type="pres">
      <dgm:prSet presAssocID="{D2D8D6E3-EB80-4C0D-8B7F-39F6274E0DC4}" presName="sibTrans" presStyleCnt="0"/>
      <dgm:spPr/>
    </dgm:pt>
    <dgm:pt modelId="{A119C579-B618-4660-B474-3C672F2E05DB}" type="pres">
      <dgm:prSet presAssocID="{B06BBFF1-A15F-4F90-BEEE-3470BE62F94A}" presName="compNode" presStyleCnt="0"/>
      <dgm:spPr/>
    </dgm:pt>
    <dgm:pt modelId="{C91623BA-5D6F-468E-8D8C-7D4F5E13D11F}" type="pres">
      <dgm:prSet presAssocID="{B06BBFF1-A15F-4F90-BEEE-3470BE62F94A}" presName="iconBgRect" presStyleLbl="bgShp" presStyleIdx="3" presStyleCnt="4"/>
      <dgm:spPr/>
    </dgm:pt>
    <dgm:pt modelId="{00D2CF26-0E6B-4728-823D-1F04BC0A933E}" type="pres">
      <dgm:prSet presAssocID="{B06BBFF1-A15F-4F90-BEEE-3470BE62F94A}"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82FCA961-215F-4012-93AE-78A74A70EECF}" type="pres">
      <dgm:prSet presAssocID="{B06BBFF1-A15F-4F90-BEEE-3470BE62F94A}" presName="spaceRect" presStyleCnt="0"/>
      <dgm:spPr/>
    </dgm:pt>
    <dgm:pt modelId="{8E6F2950-061D-426D-836C-4B6877DAE439}" type="pres">
      <dgm:prSet presAssocID="{B06BBFF1-A15F-4F90-BEEE-3470BE62F94A}" presName="textRect" presStyleLbl="revTx" presStyleIdx="3" presStyleCnt="4">
        <dgm:presLayoutVars>
          <dgm:chMax val="1"/>
          <dgm:chPref val="1"/>
        </dgm:presLayoutVars>
      </dgm:prSet>
      <dgm:spPr/>
    </dgm:pt>
  </dgm:ptLst>
  <dgm:cxnLst>
    <dgm:cxn modelId="{DF874B08-2997-479A-85B2-409B3FB930E4}" srcId="{D7B54B2E-0BCB-48A4-A96B-3123C9ED773B}" destId="{0D061073-D788-4645-A649-A7372D49DDC4}" srcOrd="1" destOrd="0" parTransId="{06420582-0C60-42D6-A50D-259E41F62F05}" sibTransId="{8277FD23-B2B0-4376-89A4-DD65BA1E50FC}"/>
    <dgm:cxn modelId="{E9351324-860B-44C8-8942-51C071E67531}" srcId="{D7B54B2E-0BCB-48A4-A96B-3123C9ED773B}" destId="{23887CD7-BB4C-4EFB-A415-63174E6445B8}" srcOrd="2" destOrd="0" parTransId="{3AE00406-82A5-4AD9-B0AE-D2F8A724E8B1}" sibTransId="{D2D8D6E3-EB80-4C0D-8B7F-39F6274E0DC4}"/>
    <dgm:cxn modelId="{83F8C463-5DD9-445C-BCCE-10DAF0591A41}" type="presOf" srcId="{B06BBFF1-A15F-4F90-BEEE-3470BE62F94A}" destId="{8E6F2950-061D-426D-836C-4B6877DAE439}" srcOrd="0" destOrd="0" presId="urn:microsoft.com/office/officeart/2018/5/layout/IconCircleLabelList"/>
    <dgm:cxn modelId="{DBB2BB8A-8F02-406E-A2DA-B1C264A04FFD}" type="presOf" srcId="{23887CD7-BB4C-4EFB-A415-63174E6445B8}" destId="{37B72B6B-EEE2-4D34-8248-2B49DF241E13}" srcOrd="0" destOrd="0" presId="urn:microsoft.com/office/officeart/2018/5/layout/IconCircleLabelList"/>
    <dgm:cxn modelId="{698807AB-C296-490B-A381-BDE9C6334EFF}" type="presOf" srcId="{62EFB8C9-2580-4B01-AB8B-D8B821B56097}" destId="{761C9309-8C99-4B5B-952B-3F65AC2474B6}" srcOrd="0" destOrd="0" presId="urn:microsoft.com/office/officeart/2018/5/layout/IconCircleLabelList"/>
    <dgm:cxn modelId="{DCBF5DCE-C741-483E-80AE-4AB578FA14F9}" srcId="{D7B54B2E-0BCB-48A4-A96B-3123C9ED773B}" destId="{B06BBFF1-A15F-4F90-BEEE-3470BE62F94A}" srcOrd="3" destOrd="0" parTransId="{59337C1C-A7E8-4DC5-9B94-1D9DBB6CE686}" sibTransId="{EFC9F403-010F-4E03-8720-2EBCEF7AC801}"/>
    <dgm:cxn modelId="{709CF8E2-856A-4E8F-A1D2-94917D4174D4}" srcId="{D7B54B2E-0BCB-48A4-A96B-3123C9ED773B}" destId="{62EFB8C9-2580-4B01-AB8B-D8B821B56097}" srcOrd="0" destOrd="0" parTransId="{FD47E39F-DBA8-4B78-94F2-C979BB0123A5}" sibTransId="{55F9B295-AD7F-45DF-881F-0BE3BC98E33D}"/>
    <dgm:cxn modelId="{D7D80EE5-47BF-4F40-BEC3-531ED8DF8348}" type="presOf" srcId="{D7B54B2E-0BCB-48A4-A96B-3123C9ED773B}" destId="{9F76C12B-3692-4BAE-BAB0-7B15621F7FA9}" srcOrd="0" destOrd="0" presId="urn:microsoft.com/office/officeart/2018/5/layout/IconCircleLabelList"/>
    <dgm:cxn modelId="{A62112E7-06FE-48B3-9F16-EE680DD2BBBE}" type="presOf" srcId="{0D061073-D788-4645-A649-A7372D49DDC4}" destId="{7EC9F0EF-40F4-4A6F-8D5D-303190053219}" srcOrd="0" destOrd="0" presId="urn:microsoft.com/office/officeart/2018/5/layout/IconCircleLabelList"/>
    <dgm:cxn modelId="{3E917BA5-FC99-45E7-9E44-9D904D627FCA}" type="presParOf" srcId="{9F76C12B-3692-4BAE-BAB0-7B15621F7FA9}" destId="{556D773D-B7F0-4574-A388-D4F0D6E00B0B}" srcOrd="0" destOrd="0" presId="urn:microsoft.com/office/officeart/2018/5/layout/IconCircleLabelList"/>
    <dgm:cxn modelId="{A3D25EA2-1BCC-4499-B8D6-FECAC37C5CC5}" type="presParOf" srcId="{556D773D-B7F0-4574-A388-D4F0D6E00B0B}" destId="{80DFB2B4-882D-41E7-973B-84DD4BF67318}" srcOrd="0" destOrd="0" presId="urn:microsoft.com/office/officeart/2018/5/layout/IconCircleLabelList"/>
    <dgm:cxn modelId="{0991AA5C-B2A0-4D32-9C34-E6D8F208A547}" type="presParOf" srcId="{556D773D-B7F0-4574-A388-D4F0D6E00B0B}" destId="{F997B5BC-A665-40D1-AD94-343AB11FC97F}" srcOrd="1" destOrd="0" presId="urn:microsoft.com/office/officeart/2018/5/layout/IconCircleLabelList"/>
    <dgm:cxn modelId="{19CB394B-4297-40EF-B05A-E2ECC78AAAAE}" type="presParOf" srcId="{556D773D-B7F0-4574-A388-D4F0D6E00B0B}" destId="{F5FE3BE6-A2B7-473A-9B7A-CDAEA199831B}" srcOrd="2" destOrd="0" presId="urn:microsoft.com/office/officeart/2018/5/layout/IconCircleLabelList"/>
    <dgm:cxn modelId="{D5BE48EB-8044-4089-A35D-500B64207860}" type="presParOf" srcId="{556D773D-B7F0-4574-A388-D4F0D6E00B0B}" destId="{761C9309-8C99-4B5B-952B-3F65AC2474B6}" srcOrd="3" destOrd="0" presId="urn:microsoft.com/office/officeart/2018/5/layout/IconCircleLabelList"/>
    <dgm:cxn modelId="{E5A6CB85-8AA5-487C-A93E-87F5687D4F68}" type="presParOf" srcId="{9F76C12B-3692-4BAE-BAB0-7B15621F7FA9}" destId="{0FFF8737-3F8B-4B9B-9CEB-20AF411BEB86}" srcOrd="1" destOrd="0" presId="urn:microsoft.com/office/officeart/2018/5/layout/IconCircleLabelList"/>
    <dgm:cxn modelId="{DF2B167E-27D7-40E0-8245-02D12E5322D7}" type="presParOf" srcId="{9F76C12B-3692-4BAE-BAB0-7B15621F7FA9}" destId="{518EE003-1904-44A3-86F2-7B15A80B1DCF}" srcOrd="2" destOrd="0" presId="urn:microsoft.com/office/officeart/2018/5/layout/IconCircleLabelList"/>
    <dgm:cxn modelId="{765F9900-826C-47C1-A18E-223052A853C9}" type="presParOf" srcId="{518EE003-1904-44A3-86F2-7B15A80B1DCF}" destId="{F0934FB4-CBD6-4630-8B0B-02BDC7FD624B}" srcOrd="0" destOrd="0" presId="urn:microsoft.com/office/officeart/2018/5/layout/IconCircleLabelList"/>
    <dgm:cxn modelId="{7AA9AB0D-36EF-483D-957F-3328B92B3157}" type="presParOf" srcId="{518EE003-1904-44A3-86F2-7B15A80B1DCF}" destId="{819124C4-214B-409D-9FE7-5D4089F9CC1B}" srcOrd="1" destOrd="0" presId="urn:microsoft.com/office/officeart/2018/5/layout/IconCircleLabelList"/>
    <dgm:cxn modelId="{F232F767-3D54-470B-A461-26851BEFC45B}" type="presParOf" srcId="{518EE003-1904-44A3-86F2-7B15A80B1DCF}" destId="{3690BAE7-718A-4B61-A500-2F91D09E6D22}" srcOrd="2" destOrd="0" presId="urn:microsoft.com/office/officeart/2018/5/layout/IconCircleLabelList"/>
    <dgm:cxn modelId="{C7F96523-8415-4BE0-BC32-2FE0256B18B3}" type="presParOf" srcId="{518EE003-1904-44A3-86F2-7B15A80B1DCF}" destId="{7EC9F0EF-40F4-4A6F-8D5D-303190053219}" srcOrd="3" destOrd="0" presId="urn:microsoft.com/office/officeart/2018/5/layout/IconCircleLabelList"/>
    <dgm:cxn modelId="{569081F4-D4A8-49C1-B8AA-5E034BE29A3C}" type="presParOf" srcId="{9F76C12B-3692-4BAE-BAB0-7B15621F7FA9}" destId="{28978259-BE4E-4A32-87FC-C2511D35BEEE}" srcOrd="3" destOrd="0" presId="urn:microsoft.com/office/officeart/2018/5/layout/IconCircleLabelList"/>
    <dgm:cxn modelId="{E1DFBF82-C1BE-4FF7-B25D-91C068010719}" type="presParOf" srcId="{9F76C12B-3692-4BAE-BAB0-7B15621F7FA9}" destId="{BBD6884D-3A53-46E3-871F-57200006048B}" srcOrd="4" destOrd="0" presId="urn:microsoft.com/office/officeart/2018/5/layout/IconCircleLabelList"/>
    <dgm:cxn modelId="{76F3551D-ECA6-40E9-B20C-4A8102D7F1F8}" type="presParOf" srcId="{BBD6884D-3A53-46E3-871F-57200006048B}" destId="{B571AD2B-AB10-44B6-BAC7-B355074849DE}" srcOrd="0" destOrd="0" presId="urn:microsoft.com/office/officeart/2018/5/layout/IconCircleLabelList"/>
    <dgm:cxn modelId="{55835E46-2B6E-485F-84CA-567BAFB9AB9E}" type="presParOf" srcId="{BBD6884D-3A53-46E3-871F-57200006048B}" destId="{0CD9BD43-5D6B-4BF8-B48C-B62A39D81CB2}" srcOrd="1" destOrd="0" presId="urn:microsoft.com/office/officeart/2018/5/layout/IconCircleLabelList"/>
    <dgm:cxn modelId="{0AFA302B-EE5F-4F48-9D75-30AFFA9EF1B7}" type="presParOf" srcId="{BBD6884D-3A53-46E3-871F-57200006048B}" destId="{59E5A0B3-8847-4648-843E-1A99827EB508}" srcOrd="2" destOrd="0" presId="urn:microsoft.com/office/officeart/2018/5/layout/IconCircleLabelList"/>
    <dgm:cxn modelId="{FE44F117-E2C3-4E63-9424-1B2B15716D24}" type="presParOf" srcId="{BBD6884D-3A53-46E3-871F-57200006048B}" destId="{37B72B6B-EEE2-4D34-8248-2B49DF241E13}" srcOrd="3" destOrd="0" presId="urn:microsoft.com/office/officeart/2018/5/layout/IconCircleLabelList"/>
    <dgm:cxn modelId="{CE75F157-7517-4ADC-BB77-C9CE79681D30}" type="presParOf" srcId="{9F76C12B-3692-4BAE-BAB0-7B15621F7FA9}" destId="{B5174BA8-7863-4B97-B10E-0F3F82B31618}" srcOrd="5" destOrd="0" presId="urn:microsoft.com/office/officeart/2018/5/layout/IconCircleLabelList"/>
    <dgm:cxn modelId="{3D13333E-18A9-4AB6-838A-2744184DF1E2}" type="presParOf" srcId="{9F76C12B-3692-4BAE-BAB0-7B15621F7FA9}" destId="{A119C579-B618-4660-B474-3C672F2E05DB}" srcOrd="6" destOrd="0" presId="urn:microsoft.com/office/officeart/2018/5/layout/IconCircleLabelList"/>
    <dgm:cxn modelId="{C04BB924-7213-4264-8B58-4E8B7C30C654}" type="presParOf" srcId="{A119C579-B618-4660-B474-3C672F2E05DB}" destId="{C91623BA-5D6F-468E-8D8C-7D4F5E13D11F}" srcOrd="0" destOrd="0" presId="urn:microsoft.com/office/officeart/2018/5/layout/IconCircleLabelList"/>
    <dgm:cxn modelId="{5B022F30-EF67-494B-89ED-FE44571442B1}" type="presParOf" srcId="{A119C579-B618-4660-B474-3C672F2E05DB}" destId="{00D2CF26-0E6B-4728-823D-1F04BC0A933E}" srcOrd="1" destOrd="0" presId="urn:microsoft.com/office/officeart/2018/5/layout/IconCircleLabelList"/>
    <dgm:cxn modelId="{3C6D2782-945F-45B3-9ED7-E6D3BDCB4AF6}" type="presParOf" srcId="{A119C579-B618-4660-B474-3C672F2E05DB}" destId="{82FCA961-215F-4012-93AE-78A74A70EECF}" srcOrd="2" destOrd="0" presId="urn:microsoft.com/office/officeart/2018/5/layout/IconCircleLabelList"/>
    <dgm:cxn modelId="{D884A128-8729-4660-8F50-371AB166C291}" type="presParOf" srcId="{A119C579-B618-4660-B474-3C672F2E05DB}" destId="{8E6F2950-061D-426D-836C-4B6877DAE43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A81A6A-D7F2-4D07-B8F0-EB9BF04D1DD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254A724-883E-480D-9CC4-BD2ADED84B8D}">
      <dgm:prSet/>
      <dgm:spPr/>
      <dgm:t>
        <a:bodyPr/>
        <a:lstStyle/>
        <a:p>
          <a:pPr>
            <a:lnSpc>
              <a:spcPct val="100000"/>
            </a:lnSpc>
          </a:pPr>
          <a:r>
            <a:rPr lang="tr-TR" dirty="0">
              <a:solidFill>
                <a:srgbClr val="002060"/>
              </a:solidFill>
            </a:rPr>
            <a:t>Bölgeyi  Ticaret Bakanlığı adına yönetir</a:t>
          </a:r>
          <a:endParaRPr lang="en-US" dirty="0">
            <a:solidFill>
              <a:srgbClr val="002060"/>
            </a:solidFill>
          </a:endParaRPr>
        </a:p>
      </dgm:t>
    </dgm:pt>
    <dgm:pt modelId="{C1961BB6-C038-4D26-96E4-669C0237DE91}" type="parTrans" cxnId="{59B15E3E-344B-49F0-8881-4F8BEC7C22EC}">
      <dgm:prSet/>
      <dgm:spPr/>
      <dgm:t>
        <a:bodyPr/>
        <a:lstStyle/>
        <a:p>
          <a:endParaRPr lang="en-US"/>
        </a:p>
      </dgm:t>
    </dgm:pt>
    <dgm:pt modelId="{C581C7FB-95CE-4167-AA52-CF7D8CBC8270}" type="sibTrans" cxnId="{59B15E3E-344B-49F0-8881-4F8BEC7C22EC}">
      <dgm:prSet/>
      <dgm:spPr/>
      <dgm:t>
        <a:bodyPr/>
        <a:lstStyle/>
        <a:p>
          <a:pPr>
            <a:lnSpc>
              <a:spcPct val="100000"/>
            </a:lnSpc>
          </a:pPr>
          <a:endParaRPr lang="en-US"/>
        </a:p>
      </dgm:t>
    </dgm:pt>
    <dgm:pt modelId="{B8102DD8-D796-4AD2-9125-AB11F38AACFF}">
      <dgm:prSet/>
      <dgm:spPr/>
      <dgm:t>
        <a:bodyPr/>
        <a:lstStyle/>
        <a:p>
          <a:pPr>
            <a:lnSpc>
              <a:spcPct val="100000"/>
            </a:lnSpc>
          </a:pPr>
          <a:r>
            <a:rPr lang="tr-TR" dirty="0">
              <a:solidFill>
                <a:srgbClr val="002060"/>
              </a:solidFill>
            </a:rPr>
            <a:t>Genel Müdürlük tarafından verilen ruhsatları denetler</a:t>
          </a:r>
          <a:endParaRPr lang="en-US" dirty="0">
            <a:solidFill>
              <a:srgbClr val="002060"/>
            </a:solidFill>
          </a:endParaRPr>
        </a:p>
      </dgm:t>
    </dgm:pt>
    <dgm:pt modelId="{7FA754FE-9D3C-4C63-BDC5-5D6E145E458F}" type="parTrans" cxnId="{1BE95317-0ED0-447F-A333-17B450B59D74}">
      <dgm:prSet/>
      <dgm:spPr/>
      <dgm:t>
        <a:bodyPr/>
        <a:lstStyle/>
        <a:p>
          <a:endParaRPr lang="en-US"/>
        </a:p>
      </dgm:t>
    </dgm:pt>
    <dgm:pt modelId="{B97183BF-17EE-4654-9373-A480A3BA7752}" type="sibTrans" cxnId="{1BE95317-0ED0-447F-A333-17B450B59D74}">
      <dgm:prSet/>
      <dgm:spPr/>
      <dgm:t>
        <a:bodyPr/>
        <a:lstStyle/>
        <a:p>
          <a:pPr>
            <a:lnSpc>
              <a:spcPct val="100000"/>
            </a:lnSpc>
          </a:pPr>
          <a:endParaRPr lang="en-US"/>
        </a:p>
      </dgm:t>
    </dgm:pt>
    <dgm:pt modelId="{9A4809CB-B574-49EA-8933-526C1CB4E3D5}">
      <dgm:prSet/>
      <dgm:spPr/>
      <dgm:t>
        <a:bodyPr/>
        <a:lstStyle/>
        <a:p>
          <a:pPr>
            <a:lnSpc>
              <a:spcPct val="100000"/>
            </a:lnSpc>
          </a:pPr>
          <a:r>
            <a:rPr lang="tr-TR" dirty="0">
              <a:solidFill>
                <a:srgbClr val="002060"/>
              </a:solidFill>
            </a:rPr>
            <a:t>Kuruluşlar arasında koordinasyonu sağlar</a:t>
          </a:r>
          <a:endParaRPr lang="en-US" dirty="0">
            <a:solidFill>
              <a:srgbClr val="002060"/>
            </a:solidFill>
          </a:endParaRPr>
        </a:p>
      </dgm:t>
    </dgm:pt>
    <dgm:pt modelId="{D993900D-60DB-4D86-BA60-7183A7242122}" type="parTrans" cxnId="{C74CB8DD-8F13-463F-AD15-5D3126B919EC}">
      <dgm:prSet/>
      <dgm:spPr/>
      <dgm:t>
        <a:bodyPr/>
        <a:lstStyle/>
        <a:p>
          <a:endParaRPr lang="en-US"/>
        </a:p>
      </dgm:t>
    </dgm:pt>
    <dgm:pt modelId="{ADB60645-F93B-4A8A-89EB-6CF91CAF4948}" type="sibTrans" cxnId="{C74CB8DD-8F13-463F-AD15-5D3126B919EC}">
      <dgm:prSet/>
      <dgm:spPr/>
      <dgm:t>
        <a:bodyPr/>
        <a:lstStyle/>
        <a:p>
          <a:pPr>
            <a:lnSpc>
              <a:spcPct val="100000"/>
            </a:lnSpc>
          </a:pPr>
          <a:endParaRPr lang="en-US"/>
        </a:p>
      </dgm:t>
    </dgm:pt>
    <dgm:pt modelId="{91BC9D0E-07B8-4B0E-909C-0BD91424AF37}">
      <dgm:prSet/>
      <dgm:spPr/>
      <dgm:t>
        <a:bodyPr/>
        <a:lstStyle/>
        <a:p>
          <a:pPr>
            <a:lnSpc>
              <a:spcPct val="100000"/>
            </a:lnSpc>
          </a:pPr>
          <a:r>
            <a:rPr lang="tr-TR" dirty="0">
              <a:solidFill>
                <a:srgbClr val="002060"/>
              </a:solidFill>
            </a:rPr>
            <a:t>Giriş izin belgelerini verir</a:t>
          </a:r>
          <a:endParaRPr lang="en-US" dirty="0">
            <a:solidFill>
              <a:srgbClr val="002060"/>
            </a:solidFill>
          </a:endParaRPr>
        </a:p>
      </dgm:t>
    </dgm:pt>
    <dgm:pt modelId="{DAB4CBEB-6CF3-4F5D-B913-87A917E4478C}" type="parTrans" cxnId="{C593F098-0244-4905-B681-5BD0E6CFC1AA}">
      <dgm:prSet/>
      <dgm:spPr/>
      <dgm:t>
        <a:bodyPr/>
        <a:lstStyle/>
        <a:p>
          <a:endParaRPr lang="en-US"/>
        </a:p>
      </dgm:t>
    </dgm:pt>
    <dgm:pt modelId="{FAF213BE-51B7-476A-B254-031B00618B62}" type="sibTrans" cxnId="{C593F098-0244-4905-B681-5BD0E6CFC1AA}">
      <dgm:prSet/>
      <dgm:spPr/>
      <dgm:t>
        <a:bodyPr/>
        <a:lstStyle/>
        <a:p>
          <a:pPr>
            <a:lnSpc>
              <a:spcPct val="100000"/>
            </a:lnSpc>
          </a:pPr>
          <a:endParaRPr lang="en-US"/>
        </a:p>
      </dgm:t>
    </dgm:pt>
    <dgm:pt modelId="{42B30091-C91B-4860-8052-88CB6F01713B}">
      <dgm:prSet/>
      <dgm:spPr/>
      <dgm:t>
        <a:bodyPr/>
        <a:lstStyle/>
        <a:p>
          <a:pPr>
            <a:lnSpc>
              <a:spcPct val="100000"/>
            </a:lnSpc>
          </a:pPr>
          <a:r>
            <a:rPr lang="tr-TR" dirty="0">
              <a:solidFill>
                <a:srgbClr val="002060"/>
              </a:solidFill>
            </a:rPr>
            <a:t>Kullanıcı sicillerini tutar</a:t>
          </a:r>
          <a:endParaRPr lang="en-US" dirty="0">
            <a:solidFill>
              <a:srgbClr val="002060"/>
            </a:solidFill>
          </a:endParaRPr>
        </a:p>
      </dgm:t>
    </dgm:pt>
    <dgm:pt modelId="{84823394-D5CD-4D08-973E-8E5CBA3D066C}" type="parTrans" cxnId="{688A0A05-DB11-42FE-90B5-BDE2C8712491}">
      <dgm:prSet/>
      <dgm:spPr/>
      <dgm:t>
        <a:bodyPr/>
        <a:lstStyle/>
        <a:p>
          <a:endParaRPr lang="en-US"/>
        </a:p>
      </dgm:t>
    </dgm:pt>
    <dgm:pt modelId="{25A3CB59-0D17-4A11-BF7C-B7B0BC293A62}" type="sibTrans" cxnId="{688A0A05-DB11-42FE-90B5-BDE2C8712491}">
      <dgm:prSet/>
      <dgm:spPr/>
      <dgm:t>
        <a:bodyPr/>
        <a:lstStyle/>
        <a:p>
          <a:pPr>
            <a:lnSpc>
              <a:spcPct val="100000"/>
            </a:lnSpc>
          </a:pPr>
          <a:endParaRPr lang="en-US"/>
        </a:p>
      </dgm:t>
    </dgm:pt>
    <dgm:pt modelId="{840E7B8B-6D59-43A8-B3E6-FF4751567767}">
      <dgm:prSet/>
      <dgm:spPr/>
      <dgm:t>
        <a:bodyPr/>
        <a:lstStyle/>
        <a:p>
          <a:pPr>
            <a:lnSpc>
              <a:spcPct val="100000"/>
            </a:lnSpc>
          </a:pPr>
          <a:r>
            <a:rPr lang="tr-TR" dirty="0">
              <a:solidFill>
                <a:srgbClr val="002060"/>
              </a:solidFill>
            </a:rPr>
            <a:t>Geçici depo kullanım ve açık alan kullanım ruhsatlarını verir</a:t>
          </a:r>
          <a:endParaRPr lang="en-US" dirty="0">
            <a:solidFill>
              <a:srgbClr val="002060"/>
            </a:solidFill>
          </a:endParaRPr>
        </a:p>
      </dgm:t>
    </dgm:pt>
    <dgm:pt modelId="{B5F37FE9-F79C-4658-BDA7-8F6D40189545}" type="parTrans" cxnId="{0B0CCE6B-C72E-4DBE-B136-755216CAF6DF}">
      <dgm:prSet/>
      <dgm:spPr/>
      <dgm:t>
        <a:bodyPr/>
        <a:lstStyle/>
        <a:p>
          <a:endParaRPr lang="en-US"/>
        </a:p>
      </dgm:t>
    </dgm:pt>
    <dgm:pt modelId="{180C925C-F8F6-4D20-BDAE-BEA304D3F473}" type="sibTrans" cxnId="{0B0CCE6B-C72E-4DBE-B136-755216CAF6DF}">
      <dgm:prSet/>
      <dgm:spPr/>
      <dgm:t>
        <a:bodyPr/>
        <a:lstStyle/>
        <a:p>
          <a:pPr>
            <a:lnSpc>
              <a:spcPct val="100000"/>
            </a:lnSpc>
          </a:pPr>
          <a:endParaRPr lang="en-US"/>
        </a:p>
      </dgm:t>
    </dgm:pt>
    <dgm:pt modelId="{3FF12D22-E0EF-4127-B3FE-4D9A12A1B081}">
      <dgm:prSet/>
      <dgm:spPr/>
      <dgm:t>
        <a:bodyPr/>
        <a:lstStyle/>
        <a:p>
          <a:pPr>
            <a:lnSpc>
              <a:spcPct val="100000"/>
            </a:lnSpc>
          </a:pPr>
          <a:r>
            <a:rPr lang="tr-TR" dirty="0">
              <a:solidFill>
                <a:srgbClr val="002060"/>
              </a:solidFill>
            </a:rPr>
            <a:t>Tahsil edilmesi gereken fonların hesaplanmasını ve tahsil edilmesini sağlar</a:t>
          </a:r>
          <a:endParaRPr lang="en-US" dirty="0">
            <a:solidFill>
              <a:srgbClr val="002060"/>
            </a:solidFill>
          </a:endParaRPr>
        </a:p>
      </dgm:t>
    </dgm:pt>
    <dgm:pt modelId="{C8D5BF70-0280-4570-8BE5-978B207287CE}" type="parTrans" cxnId="{792E5EAB-8504-42A3-B079-13D4AE67493B}">
      <dgm:prSet/>
      <dgm:spPr/>
      <dgm:t>
        <a:bodyPr/>
        <a:lstStyle/>
        <a:p>
          <a:endParaRPr lang="en-US"/>
        </a:p>
      </dgm:t>
    </dgm:pt>
    <dgm:pt modelId="{1D9C04C5-AD10-4920-A2A9-FAC24F6BFA4A}" type="sibTrans" cxnId="{792E5EAB-8504-42A3-B079-13D4AE67493B}">
      <dgm:prSet/>
      <dgm:spPr/>
      <dgm:t>
        <a:bodyPr/>
        <a:lstStyle/>
        <a:p>
          <a:endParaRPr lang="en-US"/>
        </a:p>
      </dgm:t>
    </dgm:pt>
    <dgm:pt modelId="{1E029E31-068B-4B2F-88DD-0F8A831FDAD9}" type="pres">
      <dgm:prSet presAssocID="{E0A81A6A-D7F2-4D07-B8F0-EB9BF04D1DDF}" presName="root" presStyleCnt="0">
        <dgm:presLayoutVars>
          <dgm:dir/>
          <dgm:resizeHandles val="exact"/>
        </dgm:presLayoutVars>
      </dgm:prSet>
      <dgm:spPr/>
    </dgm:pt>
    <dgm:pt modelId="{79424F14-AC3F-455B-9C6F-2FB3834816A3}" type="pres">
      <dgm:prSet presAssocID="{E0A81A6A-D7F2-4D07-B8F0-EB9BF04D1DDF}" presName="container" presStyleCnt="0">
        <dgm:presLayoutVars>
          <dgm:dir/>
          <dgm:resizeHandles val="exact"/>
        </dgm:presLayoutVars>
      </dgm:prSet>
      <dgm:spPr/>
    </dgm:pt>
    <dgm:pt modelId="{4F04FD92-1475-437C-8143-46D5A3B73294}" type="pres">
      <dgm:prSet presAssocID="{E254A724-883E-480D-9CC4-BD2ADED84B8D}" presName="compNode" presStyleCnt="0"/>
      <dgm:spPr/>
    </dgm:pt>
    <dgm:pt modelId="{089BA0C9-07CB-4425-9017-339E9AF9139D}" type="pres">
      <dgm:prSet presAssocID="{E254A724-883E-480D-9CC4-BD2ADED84B8D}" presName="iconBgRect" presStyleLbl="bgShp" presStyleIdx="0" presStyleCnt="7"/>
      <dgm:spPr/>
    </dgm:pt>
    <dgm:pt modelId="{89BDF297-7B54-4241-BB5F-2A4867E02C57}" type="pres">
      <dgm:prSet presAssocID="{E254A724-883E-480D-9CC4-BD2ADED84B8D}" presName="iconRect" presStyleLbl="node1" presStyleIdx="0" presStyleCnt="7"/>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andshake"/>
        </a:ext>
      </dgm:extLst>
    </dgm:pt>
    <dgm:pt modelId="{149A5DE1-B1B2-42AD-8218-B4D98813F887}" type="pres">
      <dgm:prSet presAssocID="{E254A724-883E-480D-9CC4-BD2ADED84B8D}" presName="spaceRect" presStyleCnt="0"/>
      <dgm:spPr/>
    </dgm:pt>
    <dgm:pt modelId="{C47C5BEA-DA47-4377-8DB2-C7C79AF64FF7}" type="pres">
      <dgm:prSet presAssocID="{E254A724-883E-480D-9CC4-BD2ADED84B8D}" presName="textRect" presStyleLbl="revTx" presStyleIdx="0" presStyleCnt="7">
        <dgm:presLayoutVars>
          <dgm:chMax val="1"/>
          <dgm:chPref val="1"/>
        </dgm:presLayoutVars>
      </dgm:prSet>
      <dgm:spPr/>
    </dgm:pt>
    <dgm:pt modelId="{6DED6736-19B8-4260-8846-63A3212A0710}" type="pres">
      <dgm:prSet presAssocID="{C581C7FB-95CE-4167-AA52-CF7D8CBC8270}" presName="sibTrans" presStyleLbl="sibTrans2D1" presStyleIdx="0" presStyleCnt="0"/>
      <dgm:spPr/>
    </dgm:pt>
    <dgm:pt modelId="{FEE82A9B-147C-451D-8F47-33F982EF3E0C}" type="pres">
      <dgm:prSet presAssocID="{B8102DD8-D796-4AD2-9125-AB11F38AACFF}" presName="compNode" presStyleCnt="0"/>
      <dgm:spPr/>
    </dgm:pt>
    <dgm:pt modelId="{0A33193F-8AB0-4B12-A8E6-38807B0EFD05}" type="pres">
      <dgm:prSet presAssocID="{B8102DD8-D796-4AD2-9125-AB11F38AACFF}" presName="iconBgRect" presStyleLbl="bgShp" presStyleIdx="1" presStyleCnt="7"/>
      <dgm:spPr/>
    </dgm:pt>
    <dgm:pt modelId="{BACFA088-8605-4DFB-BEA0-8DCEDFBEC3F5}" type="pres">
      <dgm:prSet presAssocID="{B8102DD8-D796-4AD2-9125-AB11F38AACFF}" presName="iconRect" presStyleLbl="node1" presStyleIdx="1" presStyleCnt="7"/>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D5870DE-D110-4B2B-97E6-0869BA48A254}" type="pres">
      <dgm:prSet presAssocID="{B8102DD8-D796-4AD2-9125-AB11F38AACFF}" presName="spaceRect" presStyleCnt="0"/>
      <dgm:spPr/>
    </dgm:pt>
    <dgm:pt modelId="{786FF47D-6A5A-4462-9047-DB1237DEB4EA}" type="pres">
      <dgm:prSet presAssocID="{B8102DD8-D796-4AD2-9125-AB11F38AACFF}" presName="textRect" presStyleLbl="revTx" presStyleIdx="1" presStyleCnt="7">
        <dgm:presLayoutVars>
          <dgm:chMax val="1"/>
          <dgm:chPref val="1"/>
        </dgm:presLayoutVars>
      </dgm:prSet>
      <dgm:spPr/>
    </dgm:pt>
    <dgm:pt modelId="{F4A9BD18-6BE9-4034-A05B-3DCAA31E8FDD}" type="pres">
      <dgm:prSet presAssocID="{B97183BF-17EE-4654-9373-A480A3BA7752}" presName="sibTrans" presStyleLbl="sibTrans2D1" presStyleIdx="0" presStyleCnt="0"/>
      <dgm:spPr/>
    </dgm:pt>
    <dgm:pt modelId="{6BEEA5B7-9069-4EDE-A30F-8A525D00AFC1}" type="pres">
      <dgm:prSet presAssocID="{9A4809CB-B574-49EA-8933-526C1CB4E3D5}" presName="compNode" presStyleCnt="0"/>
      <dgm:spPr/>
    </dgm:pt>
    <dgm:pt modelId="{25331BC0-33CE-4E05-ACFE-C020554923F7}" type="pres">
      <dgm:prSet presAssocID="{9A4809CB-B574-49EA-8933-526C1CB4E3D5}" presName="iconBgRect" presStyleLbl="bgShp" presStyleIdx="2" presStyleCnt="7"/>
      <dgm:spPr/>
    </dgm:pt>
    <dgm:pt modelId="{3D460D4C-7643-4051-93AA-C70DF37F7F95}" type="pres">
      <dgm:prSet presAssocID="{9A4809CB-B574-49EA-8933-526C1CB4E3D5}" presName="iconRect" presStyleLbl="node1" presStyleIdx="2" presStyleCnt="7"/>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oup"/>
        </a:ext>
      </dgm:extLst>
    </dgm:pt>
    <dgm:pt modelId="{ADC5928B-6FE7-40B5-A35C-C3B0F0EF2AF7}" type="pres">
      <dgm:prSet presAssocID="{9A4809CB-B574-49EA-8933-526C1CB4E3D5}" presName="spaceRect" presStyleCnt="0"/>
      <dgm:spPr/>
    </dgm:pt>
    <dgm:pt modelId="{68EFED2B-23C4-418C-8677-BBC1D9ED63CD}" type="pres">
      <dgm:prSet presAssocID="{9A4809CB-B574-49EA-8933-526C1CB4E3D5}" presName="textRect" presStyleLbl="revTx" presStyleIdx="2" presStyleCnt="7">
        <dgm:presLayoutVars>
          <dgm:chMax val="1"/>
          <dgm:chPref val="1"/>
        </dgm:presLayoutVars>
      </dgm:prSet>
      <dgm:spPr/>
    </dgm:pt>
    <dgm:pt modelId="{82EE4500-B1A5-48B3-A07B-8B39967AA584}" type="pres">
      <dgm:prSet presAssocID="{ADB60645-F93B-4A8A-89EB-6CF91CAF4948}" presName="sibTrans" presStyleLbl="sibTrans2D1" presStyleIdx="0" presStyleCnt="0"/>
      <dgm:spPr/>
    </dgm:pt>
    <dgm:pt modelId="{D7C54A13-6C3F-4ED1-9A6B-284A02DC6C0C}" type="pres">
      <dgm:prSet presAssocID="{91BC9D0E-07B8-4B0E-909C-0BD91424AF37}" presName="compNode" presStyleCnt="0"/>
      <dgm:spPr/>
    </dgm:pt>
    <dgm:pt modelId="{39E65ADB-7101-4E8D-9FA0-AD8EF1C9C54A}" type="pres">
      <dgm:prSet presAssocID="{91BC9D0E-07B8-4B0E-909C-0BD91424AF37}" presName="iconBgRect" presStyleLbl="bgShp" presStyleIdx="3" presStyleCnt="7"/>
      <dgm:spPr/>
    </dgm:pt>
    <dgm:pt modelId="{71DD4441-62AB-4148-BE91-29730407E398}" type="pres">
      <dgm:prSet presAssocID="{91BC9D0E-07B8-4B0E-909C-0BD91424AF37}" presName="iconRect" presStyleLbl="node1" presStyleIdx="3" presStyleCnt="7"/>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45955203-C1D3-42FC-92BE-104472808012}" type="pres">
      <dgm:prSet presAssocID="{91BC9D0E-07B8-4B0E-909C-0BD91424AF37}" presName="spaceRect" presStyleCnt="0"/>
      <dgm:spPr/>
    </dgm:pt>
    <dgm:pt modelId="{25AAA8FA-3098-4FA6-B914-9B9A3B37E8B8}" type="pres">
      <dgm:prSet presAssocID="{91BC9D0E-07B8-4B0E-909C-0BD91424AF37}" presName="textRect" presStyleLbl="revTx" presStyleIdx="3" presStyleCnt="7">
        <dgm:presLayoutVars>
          <dgm:chMax val="1"/>
          <dgm:chPref val="1"/>
        </dgm:presLayoutVars>
      </dgm:prSet>
      <dgm:spPr/>
    </dgm:pt>
    <dgm:pt modelId="{F2E766A8-422B-4B1A-89E4-0EE76A1277D9}" type="pres">
      <dgm:prSet presAssocID="{FAF213BE-51B7-476A-B254-031B00618B62}" presName="sibTrans" presStyleLbl="sibTrans2D1" presStyleIdx="0" presStyleCnt="0"/>
      <dgm:spPr/>
    </dgm:pt>
    <dgm:pt modelId="{9A221B69-6897-4F55-9C03-F2B707E89951}" type="pres">
      <dgm:prSet presAssocID="{42B30091-C91B-4860-8052-88CB6F01713B}" presName="compNode" presStyleCnt="0"/>
      <dgm:spPr/>
    </dgm:pt>
    <dgm:pt modelId="{BF6973BD-12A7-43AF-9B30-5E80E347C1B8}" type="pres">
      <dgm:prSet presAssocID="{42B30091-C91B-4860-8052-88CB6F01713B}" presName="iconBgRect" presStyleLbl="bgShp" presStyleIdx="4" presStyleCnt="7"/>
      <dgm:spPr/>
    </dgm:pt>
    <dgm:pt modelId="{E955C327-9EB0-4CD3-B329-8CD94698EC6F}" type="pres">
      <dgm:prSet presAssocID="{42B30091-C91B-4860-8052-88CB6F01713B}" presName="iconRect" presStyleLbl="node1" presStyleIdx="4" presStyleCnt="7"/>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User"/>
        </a:ext>
      </dgm:extLst>
    </dgm:pt>
    <dgm:pt modelId="{C04A8C32-8788-4DA1-8CF6-F443FACF81B7}" type="pres">
      <dgm:prSet presAssocID="{42B30091-C91B-4860-8052-88CB6F01713B}" presName="spaceRect" presStyleCnt="0"/>
      <dgm:spPr/>
    </dgm:pt>
    <dgm:pt modelId="{416F80AB-C5AB-457E-BAF2-DDA69D993C2D}" type="pres">
      <dgm:prSet presAssocID="{42B30091-C91B-4860-8052-88CB6F01713B}" presName="textRect" presStyleLbl="revTx" presStyleIdx="4" presStyleCnt="7">
        <dgm:presLayoutVars>
          <dgm:chMax val="1"/>
          <dgm:chPref val="1"/>
        </dgm:presLayoutVars>
      </dgm:prSet>
      <dgm:spPr/>
    </dgm:pt>
    <dgm:pt modelId="{A89A6BB6-86D8-4328-A1A9-E75BB06AB075}" type="pres">
      <dgm:prSet presAssocID="{25A3CB59-0D17-4A11-BF7C-B7B0BC293A62}" presName="sibTrans" presStyleLbl="sibTrans2D1" presStyleIdx="0" presStyleCnt="0"/>
      <dgm:spPr/>
    </dgm:pt>
    <dgm:pt modelId="{EA851F50-D55C-41FD-8DC7-39A615625310}" type="pres">
      <dgm:prSet presAssocID="{840E7B8B-6D59-43A8-B3E6-FF4751567767}" presName="compNode" presStyleCnt="0"/>
      <dgm:spPr/>
    </dgm:pt>
    <dgm:pt modelId="{BB0C259F-6B25-4A72-BF89-2FED964A6521}" type="pres">
      <dgm:prSet presAssocID="{840E7B8B-6D59-43A8-B3E6-FF4751567767}" presName="iconBgRect" presStyleLbl="bgShp" presStyleIdx="5" presStyleCnt="7"/>
      <dgm:spPr/>
    </dgm:pt>
    <dgm:pt modelId="{5A596FFB-9792-4ABE-A831-0A847086FB13}" type="pres">
      <dgm:prSet presAssocID="{840E7B8B-6D59-43A8-B3E6-FF4751567767}" presName="iconRect" presStyleLbl="node1" presStyleIdx="5" presStyleCnt="7"/>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6EB83E4C-1BFE-441C-A23A-F922BABD0D4D}" type="pres">
      <dgm:prSet presAssocID="{840E7B8B-6D59-43A8-B3E6-FF4751567767}" presName="spaceRect" presStyleCnt="0"/>
      <dgm:spPr/>
    </dgm:pt>
    <dgm:pt modelId="{9FCF68C6-6A0F-4095-8085-88F79A0A0B3F}" type="pres">
      <dgm:prSet presAssocID="{840E7B8B-6D59-43A8-B3E6-FF4751567767}" presName="textRect" presStyleLbl="revTx" presStyleIdx="5" presStyleCnt="7">
        <dgm:presLayoutVars>
          <dgm:chMax val="1"/>
          <dgm:chPref val="1"/>
        </dgm:presLayoutVars>
      </dgm:prSet>
      <dgm:spPr/>
    </dgm:pt>
    <dgm:pt modelId="{F1E8829F-BB17-46E9-AD2F-8500D74EC7D6}" type="pres">
      <dgm:prSet presAssocID="{180C925C-F8F6-4D20-BDAE-BEA304D3F473}" presName="sibTrans" presStyleLbl="sibTrans2D1" presStyleIdx="0" presStyleCnt="0"/>
      <dgm:spPr/>
    </dgm:pt>
    <dgm:pt modelId="{527EE770-F384-4BCF-BB44-A39CAC19143C}" type="pres">
      <dgm:prSet presAssocID="{3FF12D22-E0EF-4127-B3FE-4D9A12A1B081}" presName="compNode" presStyleCnt="0"/>
      <dgm:spPr/>
    </dgm:pt>
    <dgm:pt modelId="{C9850E0A-2DDD-45AE-803F-D1D1D7CDC3F0}" type="pres">
      <dgm:prSet presAssocID="{3FF12D22-E0EF-4127-B3FE-4D9A12A1B081}" presName="iconBgRect" presStyleLbl="bgShp" presStyleIdx="6" presStyleCnt="7"/>
      <dgm:spPr/>
    </dgm:pt>
    <dgm:pt modelId="{A2A19541-C4C2-4CAC-BEBE-479CFE6AD443}" type="pres">
      <dgm:prSet presAssocID="{3FF12D22-E0EF-4127-B3FE-4D9A12A1B081}" presName="iconRect" presStyleLbl="node1" presStyleIdx="6" presStyleCnt="7"/>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Presentation with Checklist"/>
        </a:ext>
      </dgm:extLst>
    </dgm:pt>
    <dgm:pt modelId="{3A29DA0C-488B-4874-B768-738FA5C19463}" type="pres">
      <dgm:prSet presAssocID="{3FF12D22-E0EF-4127-B3FE-4D9A12A1B081}" presName="spaceRect" presStyleCnt="0"/>
      <dgm:spPr/>
    </dgm:pt>
    <dgm:pt modelId="{DFEA74BC-BAAF-403B-A9D8-658D044AACAD}" type="pres">
      <dgm:prSet presAssocID="{3FF12D22-E0EF-4127-B3FE-4D9A12A1B081}" presName="textRect" presStyleLbl="revTx" presStyleIdx="6" presStyleCnt="7">
        <dgm:presLayoutVars>
          <dgm:chMax val="1"/>
          <dgm:chPref val="1"/>
        </dgm:presLayoutVars>
      </dgm:prSet>
      <dgm:spPr/>
    </dgm:pt>
  </dgm:ptLst>
  <dgm:cxnLst>
    <dgm:cxn modelId="{688A0A05-DB11-42FE-90B5-BDE2C8712491}" srcId="{E0A81A6A-D7F2-4D07-B8F0-EB9BF04D1DDF}" destId="{42B30091-C91B-4860-8052-88CB6F01713B}" srcOrd="4" destOrd="0" parTransId="{84823394-D5CD-4D08-973E-8E5CBA3D066C}" sibTransId="{25A3CB59-0D17-4A11-BF7C-B7B0BC293A62}"/>
    <dgm:cxn modelId="{B2DD7608-2E0C-4D31-88EA-F6D405C36046}" type="presOf" srcId="{ADB60645-F93B-4A8A-89EB-6CF91CAF4948}" destId="{82EE4500-B1A5-48B3-A07B-8B39967AA584}" srcOrd="0" destOrd="0" presId="urn:microsoft.com/office/officeart/2018/2/layout/IconCircleList"/>
    <dgm:cxn modelId="{10E08E0F-6123-40CA-B6A0-C28EF413F0A1}" type="presOf" srcId="{42B30091-C91B-4860-8052-88CB6F01713B}" destId="{416F80AB-C5AB-457E-BAF2-DDA69D993C2D}" srcOrd="0" destOrd="0" presId="urn:microsoft.com/office/officeart/2018/2/layout/IconCircleList"/>
    <dgm:cxn modelId="{32576115-77BA-4DAF-820E-CD8E528C8420}" type="presOf" srcId="{25A3CB59-0D17-4A11-BF7C-B7B0BC293A62}" destId="{A89A6BB6-86D8-4328-A1A9-E75BB06AB075}" srcOrd="0" destOrd="0" presId="urn:microsoft.com/office/officeart/2018/2/layout/IconCircleList"/>
    <dgm:cxn modelId="{1BE95317-0ED0-447F-A333-17B450B59D74}" srcId="{E0A81A6A-D7F2-4D07-B8F0-EB9BF04D1DDF}" destId="{B8102DD8-D796-4AD2-9125-AB11F38AACFF}" srcOrd="1" destOrd="0" parTransId="{7FA754FE-9D3C-4C63-BDC5-5D6E145E458F}" sibTransId="{B97183BF-17EE-4654-9373-A480A3BA7752}"/>
    <dgm:cxn modelId="{C7D64A2E-015A-4F9F-8739-23358E4AB94B}" type="presOf" srcId="{B8102DD8-D796-4AD2-9125-AB11F38AACFF}" destId="{786FF47D-6A5A-4462-9047-DB1237DEB4EA}" srcOrd="0" destOrd="0" presId="urn:microsoft.com/office/officeart/2018/2/layout/IconCircleList"/>
    <dgm:cxn modelId="{0E5BA33C-1A7D-4CEA-9476-81B36166774B}" type="presOf" srcId="{E254A724-883E-480D-9CC4-BD2ADED84B8D}" destId="{C47C5BEA-DA47-4377-8DB2-C7C79AF64FF7}" srcOrd="0" destOrd="0" presId="urn:microsoft.com/office/officeart/2018/2/layout/IconCircleList"/>
    <dgm:cxn modelId="{59B15E3E-344B-49F0-8881-4F8BEC7C22EC}" srcId="{E0A81A6A-D7F2-4D07-B8F0-EB9BF04D1DDF}" destId="{E254A724-883E-480D-9CC4-BD2ADED84B8D}" srcOrd="0" destOrd="0" parTransId="{C1961BB6-C038-4D26-96E4-669C0237DE91}" sibTransId="{C581C7FB-95CE-4167-AA52-CF7D8CBC8270}"/>
    <dgm:cxn modelId="{D9D2CD62-9E37-4EB1-9B09-673BC402BF3F}" type="presOf" srcId="{B97183BF-17EE-4654-9373-A480A3BA7752}" destId="{F4A9BD18-6BE9-4034-A05B-3DCAA31E8FDD}" srcOrd="0" destOrd="0" presId="urn:microsoft.com/office/officeart/2018/2/layout/IconCircleList"/>
    <dgm:cxn modelId="{0B0CCE6B-C72E-4DBE-B136-755216CAF6DF}" srcId="{E0A81A6A-D7F2-4D07-B8F0-EB9BF04D1DDF}" destId="{840E7B8B-6D59-43A8-B3E6-FF4751567767}" srcOrd="5" destOrd="0" parTransId="{B5F37FE9-F79C-4658-BDA7-8F6D40189545}" sibTransId="{180C925C-F8F6-4D20-BDAE-BEA304D3F473}"/>
    <dgm:cxn modelId="{BF106355-A769-4A51-A7BB-0B23724F6224}" type="presOf" srcId="{FAF213BE-51B7-476A-B254-031B00618B62}" destId="{F2E766A8-422B-4B1A-89E4-0EE76A1277D9}" srcOrd="0" destOrd="0" presId="urn:microsoft.com/office/officeart/2018/2/layout/IconCircleList"/>
    <dgm:cxn modelId="{6D375E79-9DE3-4775-BC89-63B9819FCAA9}" type="presOf" srcId="{840E7B8B-6D59-43A8-B3E6-FF4751567767}" destId="{9FCF68C6-6A0F-4095-8085-88F79A0A0B3F}" srcOrd="0" destOrd="0" presId="urn:microsoft.com/office/officeart/2018/2/layout/IconCircleList"/>
    <dgm:cxn modelId="{0EB3C57A-25AB-4576-87FC-94DAD3D5E0C8}" type="presOf" srcId="{9A4809CB-B574-49EA-8933-526C1CB4E3D5}" destId="{68EFED2B-23C4-418C-8677-BBC1D9ED63CD}" srcOrd="0" destOrd="0" presId="urn:microsoft.com/office/officeart/2018/2/layout/IconCircleList"/>
    <dgm:cxn modelId="{2F6C107C-19CE-4A5D-A10F-3FE375E9B746}" type="presOf" srcId="{E0A81A6A-D7F2-4D07-B8F0-EB9BF04D1DDF}" destId="{1E029E31-068B-4B2F-88DD-0F8A831FDAD9}" srcOrd="0" destOrd="0" presId="urn:microsoft.com/office/officeart/2018/2/layout/IconCircleList"/>
    <dgm:cxn modelId="{2F616F84-08E7-4731-86A3-6CA46ABB5A4B}" type="presOf" srcId="{C581C7FB-95CE-4167-AA52-CF7D8CBC8270}" destId="{6DED6736-19B8-4260-8846-63A3212A0710}" srcOrd="0" destOrd="0" presId="urn:microsoft.com/office/officeart/2018/2/layout/IconCircleList"/>
    <dgm:cxn modelId="{C593F098-0244-4905-B681-5BD0E6CFC1AA}" srcId="{E0A81A6A-D7F2-4D07-B8F0-EB9BF04D1DDF}" destId="{91BC9D0E-07B8-4B0E-909C-0BD91424AF37}" srcOrd="3" destOrd="0" parTransId="{DAB4CBEB-6CF3-4F5D-B913-87A917E4478C}" sibTransId="{FAF213BE-51B7-476A-B254-031B00618B62}"/>
    <dgm:cxn modelId="{792E5EAB-8504-42A3-B079-13D4AE67493B}" srcId="{E0A81A6A-D7F2-4D07-B8F0-EB9BF04D1DDF}" destId="{3FF12D22-E0EF-4127-B3FE-4D9A12A1B081}" srcOrd="6" destOrd="0" parTransId="{C8D5BF70-0280-4570-8BE5-978B207287CE}" sibTransId="{1D9C04C5-AD10-4920-A2A9-FAC24F6BFA4A}"/>
    <dgm:cxn modelId="{000505C7-DBA9-40F0-B60E-CF0905C1E2F8}" type="presOf" srcId="{180C925C-F8F6-4D20-BDAE-BEA304D3F473}" destId="{F1E8829F-BB17-46E9-AD2F-8500D74EC7D6}" srcOrd="0" destOrd="0" presId="urn:microsoft.com/office/officeart/2018/2/layout/IconCircleList"/>
    <dgm:cxn modelId="{DDFB33CC-50AB-4C5E-BCCE-70905491BAC0}" type="presOf" srcId="{3FF12D22-E0EF-4127-B3FE-4D9A12A1B081}" destId="{DFEA74BC-BAAF-403B-A9D8-658D044AACAD}" srcOrd="0" destOrd="0" presId="urn:microsoft.com/office/officeart/2018/2/layout/IconCircleList"/>
    <dgm:cxn modelId="{C74CB8DD-8F13-463F-AD15-5D3126B919EC}" srcId="{E0A81A6A-D7F2-4D07-B8F0-EB9BF04D1DDF}" destId="{9A4809CB-B574-49EA-8933-526C1CB4E3D5}" srcOrd="2" destOrd="0" parTransId="{D993900D-60DB-4D86-BA60-7183A7242122}" sibTransId="{ADB60645-F93B-4A8A-89EB-6CF91CAF4948}"/>
    <dgm:cxn modelId="{C0DAD3E3-0922-452C-84F3-3A51CD2DE6A8}" type="presOf" srcId="{91BC9D0E-07B8-4B0E-909C-0BD91424AF37}" destId="{25AAA8FA-3098-4FA6-B914-9B9A3B37E8B8}" srcOrd="0" destOrd="0" presId="urn:microsoft.com/office/officeart/2018/2/layout/IconCircleList"/>
    <dgm:cxn modelId="{AECEC67D-AFD0-4EF5-9B5F-F13E3BC4DA1B}" type="presParOf" srcId="{1E029E31-068B-4B2F-88DD-0F8A831FDAD9}" destId="{79424F14-AC3F-455B-9C6F-2FB3834816A3}" srcOrd="0" destOrd="0" presId="urn:microsoft.com/office/officeart/2018/2/layout/IconCircleList"/>
    <dgm:cxn modelId="{71BF449C-24D5-4853-B79A-861922FF9815}" type="presParOf" srcId="{79424F14-AC3F-455B-9C6F-2FB3834816A3}" destId="{4F04FD92-1475-437C-8143-46D5A3B73294}" srcOrd="0" destOrd="0" presId="urn:microsoft.com/office/officeart/2018/2/layout/IconCircleList"/>
    <dgm:cxn modelId="{5861C4B2-DFD2-4BEC-B1AC-F065C359CE61}" type="presParOf" srcId="{4F04FD92-1475-437C-8143-46D5A3B73294}" destId="{089BA0C9-07CB-4425-9017-339E9AF9139D}" srcOrd="0" destOrd="0" presId="urn:microsoft.com/office/officeart/2018/2/layout/IconCircleList"/>
    <dgm:cxn modelId="{3FF2AEE7-6065-4E5C-9CF5-F7C0E2811087}" type="presParOf" srcId="{4F04FD92-1475-437C-8143-46D5A3B73294}" destId="{89BDF297-7B54-4241-BB5F-2A4867E02C57}" srcOrd="1" destOrd="0" presId="urn:microsoft.com/office/officeart/2018/2/layout/IconCircleList"/>
    <dgm:cxn modelId="{9A8E4CD1-4466-49F3-B9F1-EE697A1E445C}" type="presParOf" srcId="{4F04FD92-1475-437C-8143-46D5A3B73294}" destId="{149A5DE1-B1B2-42AD-8218-B4D98813F887}" srcOrd="2" destOrd="0" presId="urn:microsoft.com/office/officeart/2018/2/layout/IconCircleList"/>
    <dgm:cxn modelId="{7E0E0938-5B7B-4122-8F82-77CBB23156BE}" type="presParOf" srcId="{4F04FD92-1475-437C-8143-46D5A3B73294}" destId="{C47C5BEA-DA47-4377-8DB2-C7C79AF64FF7}" srcOrd="3" destOrd="0" presId="urn:microsoft.com/office/officeart/2018/2/layout/IconCircleList"/>
    <dgm:cxn modelId="{B7686240-BEF5-4E7A-AA70-13FBD7F4B474}" type="presParOf" srcId="{79424F14-AC3F-455B-9C6F-2FB3834816A3}" destId="{6DED6736-19B8-4260-8846-63A3212A0710}" srcOrd="1" destOrd="0" presId="urn:microsoft.com/office/officeart/2018/2/layout/IconCircleList"/>
    <dgm:cxn modelId="{75C84CE4-D3E7-4DFA-A95D-A4318FBDBAD3}" type="presParOf" srcId="{79424F14-AC3F-455B-9C6F-2FB3834816A3}" destId="{FEE82A9B-147C-451D-8F47-33F982EF3E0C}" srcOrd="2" destOrd="0" presId="urn:microsoft.com/office/officeart/2018/2/layout/IconCircleList"/>
    <dgm:cxn modelId="{D8B9755C-3FC6-4B3A-BA63-A9762BC0DE62}" type="presParOf" srcId="{FEE82A9B-147C-451D-8F47-33F982EF3E0C}" destId="{0A33193F-8AB0-4B12-A8E6-38807B0EFD05}" srcOrd="0" destOrd="0" presId="urn:microsoft.com/office/officeart/2018/2/layout/IconCircleList"/>
    <dgm:cxn modelId="{9E116AE9-31DA-47B0-B4BC-D743130EBB45}" type="presParOf" srcId="{FEE82A9B-147C-451D-8F47-33F982EF3E0C}" destId="{BACFA088-8605-4DFB-BEA0-8DCEDFBEC3F5}" srcOrd="1" destOrd="0" presId="urn:microsoft.com/office/officeart/2018/2/layout/IconCircleList"/>
    <dgm:cxn modelId="{EFFDE115-BC88-4028-9938-A0FDBB628CC4}" type="presParOf" srcId="{FEE82A9B-147C-451D-8F47-33F982EF3E0C}" destId="{AD5870DE-D110-4B2B-97E6-0869BA48A254}" srcOrd="2" destOrd="0" presId="urn:microsoft.com/office/officeart/2018/2/layout/IconCircleList"/>
    <dgm:cxn modelId="{DE815503-5283-4B6A-AD00-1B88A96427FC}" type="presParOf" srcId="{FEE82A9B-147C-451D-8F47-33F982EF3E0C}" destId="{786FF47D-6A5A-4462-9047-DB1237DEB4EA}" srcOrd="3" destOrd="0" presId="urn:microsoft.com/office/officeart/2018/2/layout/IconCircleList"/>
    <dgm:cxn modelId="{C321C183-4951-46A4-B034-6599DE668935}" type="presParOf" srcId="{79424F14-AC3F-455B-9C6F-2FB3834816A3}" destId="{F4A9BD18-6BE9-4034-A05B-3DCAA31E8FDD}" srcOrd="3" destOrd="0" presId="urn:microsoft.com/office/officeart/2018/2/layout/IconCircleList"/>
    <dgm:cxn modelId="{22F0D917-22B1-48CB-83EB-5F1CD1AB5AC2}" type="presParOf" srcId="{79424F14-AC3F-455B-9C6F-2FB3834816A3}" destId="{6BEEA5B7-9069-4EDE-A30F-8A525D00AFC1}" srcOrd="4" destOrd="0" presId="urn:microsoft.com/office/officeart/2018/2/layout/IconCircleList"/>
    <dgm:cxn modelId="{0A1E8403-7073-4804-A370-DE00B142F4E5}" type="presParOf" srcId="{6BEEA5B7-9069-4EDE-A30F-8A525D00AFC1}" destId="{25331BC0-33CE-4E05-ACFE-C020554923F7}" srcOrd="0" destOrd="0" presId="urn:microsoft.com/office/officeart/2018/2/layout/IconCircleList"/>
    <dgm:cxn modelId="{6639CD00-98C7-4D23-94FB-E09ED048B6B0}" type="presParOf" srcId="{6BEEA5B7-9069-4EDE-A30F-8A525D00AFC1}" destId="{3D460D4C-7643-4051-93AA-C70DF37F7F95}" srcOrd="1" destOrd="0" presId="urn:microsoft.com/office/officeart/2018/2/layout/IconCircleList"/>
    <dgm:cxn modelId="{EAB0E151-714E-4B5F-B4E4-B36973640498}" type="presParOf" srcId="{6BEEA5B7-9069-4EDE-A30F-8A525D00AFC1}" destId="{ADC5928B-6FE7-40B5-A35C-C3B0F0EF2AF7}" srcOrd="2" destOrd="0" presId="urn:microsoft.com/office/officeart/2018/2/layout/IconCircleList"/>
    <dgm:cxn modelId="{96D63C1D-DBA6-416D-9DA0-CF2A6DF5E9DF}" type="presParOf" srcId="{6BEEA5B7-9069-4EDE-A30F-8A525D00AFC1}" destId="{68EFED2B-23C4-418C-8677-BBC1D9ED63CD}" srcOrd="3" destOrd="0" presId="urn:microsoft.com/office/officeart/2018/2/layout/IconCircleList"/>
    <dgm:cxn modelId="{9C67BFC8-989E-4EBC-ABFF-EE795DA3F081}" type="presParOf" srcId="{79424F14-AC3F-455B-9C6F-2FB3834816A3}" destId="{82EE4500-B1A5-48B3-A07B-8B39967AA584}" srcOrd="5" destOrd="0" presId="urn:microsoft.com/office/officeart/2018/2/layout/IconCircleList"/>
    <dgm:cxn modelId="{583EA9C7-19C7-4D7A-A3C8-C5D906C1EF58}" type="presParOf" srcId="{79424F14-AC3F-455B-9C6F-2FB3834816A3}" destId="{D7C54A13-6C3F-4ED1-9A6B-284A02DC6C0C}" srcOrd="6" destOrd="0" presId="urn:microsoft.com/office/officeart/2018/2/layout/IconCircleList"/>
    <dgm:cxn modelId="{D3D0F2F3-9094-4B7B-B29D-5845E04B3F3C}" type="presParOf" srcId="{D7C54A13-6C3F-4ED1-9A6B-284A02DC6C0C}" destId="{39E65ADB-7101-4E8D-9FA0-AD8EF1C9C54A}" srcOrd="0" destOrd="0" presId="urn:microsoft.com/office/officeart/2018/2/layout/IconCircleList"/>
    <dgm:cxn modelId="{7AD2AB94-FD5E-44D0-BD71-C7D6FAEEE756}" type="presParOf" srcId="{D7C54A13-6C3F-4ED1-9A6B-284A02DC6C0C}" destId="{71DD4441-62AB-4148-BE91-29730407E398}" srcOrd="1" destOrd="0" presId="urn:microsoft.com/office/officeart/2018/2/layout/IconCircleList"/>
    <dgm:cxn modelId="{048949CF-CDA2-4A5F-A669-BF7DCDDC796B}" type="presParOf" srcId="{D7C54A13-6C3F-4ED1-9A6B-284A02DC6C0C}" destId="{45955203-C1D3-42FC-92BE-104472808012}" srcOrd="2" destOrd="0" presId="urn:microsoft.com/office/officeart/2018/2/layout/IconCircleList"/>
    <dgm:cxn modelId="{3D82B32C-32BD-4D17-9F59-C74B352E7DA4}" type="presParOf" srcId="{D7C54A13-6C3F-4ED1-9A6B-284A02DC6C0C}" destId="{25AAA8FA-3098-4FA6-B914-9B9A3B37E8B8}" srcOrd="3" destOrd="0" presId="urn:microsoft.com/office/officeart/2018/2/layout/IconCircleList"/>
    <dgm:cxn modelId="{F2955FE5-340E-4DA0-80E4-08DE3F51412C}" type="presParOf" srcId="{79424F14-AC3F-455B-9C6F-2FB3834816A3}" destId="{F2E766A8-422B-4B1A-89E4-0EE76A1277D9}" srcOrd="7" destOrd="0" presId="urn:microsoft.com/office/officeart/2018/2/layout/IconCircleList"/>
    <dgm:cxn modelId="{A98402EE-22B9-4D2D-998C-831A3C0C3EF0}" type="presParOf" srcId="{79424F14-AC3F-455B-9C6F-2FB3834816A3}" destId="{9A221B69-6897-4F55-9C03-F2B707E89951}" srcOrd="8" destOrd="0" presId="urn:microsoft.com/office/officeart/2018/2/layout/IconCircleList"/>
    <dgm:cxn modelId="{F293EA33-A523-4C32-A78B-309F220D9B2F}" type="presParOf" srcId="{9A221B69-6897-4F55-9C03-F2B707E89951}" destId="{BF6973BD-12A7-43AF-9B30-5E80E347C1B8}" srcOrd="0" destOrd="0" presId="urn:microsoft.com/office/officeart/2018/2/layout/IconCircleList"/>
    <dgm:cxn modelId="{0B194C3C-4947-4168-B10F-AE0E7A6672A2}" type="presParOf" srcId="{9A221B69-6897-4F55-9C03-F2B707E89951}" destId="{E955C327-9EB0-4CD3-B329-8CD94698EC6F}" srcOrd="1" destOrd="0" presId="urn:microsoft.com/office/officeart/2018/2/layout/IconCircleList"/>
    <dgm:cxn modelId="{07AA2429-99B0-409B-AC9D-AD7845A14A83}" type="presParOf" srcId="{9A221B69-6897-4F55-9C03-F2B707E89951}" destId="{C04A8C32-8788-4DA1-8CF6-F443FACF81B7}" srcOrd="2" destOrd="0" presId="urn:microsoft.com/office/officeart/2018/2/layout/IconCircleList"/>
    <dgm:cxn modelId="{E73CB652-E1CE-4EE7-8BBA-6FD396D7FCEF}" type="presParOf" srcId="{9A221B69-6897-4F55-9C03-F2B707E89951}" destId="{416F80AB-C5AB-457E-BAF2-DDA69D993C2D}" srcOrd="3" destOrd="0" presId="urn:microsoft.com/office/officeart/2018/2/layout/IconCircleList"/>
    <dgm:cxn modelId="{9CD45CCF-654A-4A32-9228-9032CE0BBD6E}" type="presParOf" srcId="{79424F14-AC3F-455B-9C6F-2FB3834816A3}" destId="{A89A6BB6-86D8-4328-A1A9-E75BB06AB075}" srcOrd="9" destOrd="0" presId="urn:microsoft.com/office/officeart/2018/2/layout/IconCircleList"/>
    <dgm:cxn modelId="{A8F2698D-DF25-4E93-A18A-56E66772F6B2}" type="presParOf" srcId="{79424F14-AC3F-455B-9C6F-2FB3834816A3}" destId="{EA851F50-D55C-41FD-8DC7-39A615625310}" srcOrd="10" destOrd="0" presId="urn:microsoft.com/office/officeart/2018/2/layout/IconCircleList"/>
    <dgm:cxn modelId="{089230FC-4773-4696-9C2F-7328510630E8}" type="presParOf" srcId="{EA851F50-D55C-41FD-8DC7-39A615625310}" destId="{BB0C259F-6B25-4A72-BF89-2FED964A6521}" srcOrd="0" destOrd="0" presId="urn:microsoft.com/office/officeart/2018/2/layout/IconCircleList"/>
    <dgm:cxn modelId="{9C3B7BF3-16CC-4499-9B62-25EB77813901}" type="presParOf" srcId="{EA851F50-D55C-41FD-8DC7-39A615625310}" destId="{5A596FFB-9792-4ABE-A831-0A847086FB13}" srcOrd="1" destOrd="0" presId="urn:microsoft.com/office/officeart/2018/2/layout/IconCircleList"/>
    <dgm:cxn modelId="{E897137F-BE36-42C0-A20C-7A8E403C45AB}" type="presParOf" srcId="{EA851F50-D55C-41FD-8DC7-39A615625310}" destId="{6EB83E4C-1BFE-441C-A23A-F922BABD0D4D}" srcOrd="2" destOrd="0" presId="urn:microsoft.com/office/officeart/2018/2/layout/IconCircleList"/>
    <dgm:cxn modelId="{DBB3D38C-F1C1-4AFA-B711-24CC017B3E5E}" type="presParOf" srcId="{EA851F50-D55C-41FD-8DC7-39A615625310}" destId="{9FCF68C6-6A0F-4095-8085-88F79A0A0B3F}" srcOrd="3" destOrd="0" presId="urn:microsoft.com/office/officeart/2018/2/layout/IconCircleList"/>
    <dgm:cxn modelId="{3DECC6D8-196F-469A-A9B4-9CA2AAC466AF}" type="presParOf" srcId="{79424F14-AC3F-455B-9C6F-2FB3834816A3}" destId="{F1E8829F-BB17-46E9-AD2F-8500D74EC7D6}" srcOrd="11" destOrd="0" presId="urn:microsoft.com/office/officeart/2018/2/layout/IconCircleList"/>
    <dgm:cxn modelId="{C4466A1F-E10E-4631-90EA-67C31A931720}" type="presParOf" srcId="{79424F14-AC3F-455B-9C6F-2FB3834816A3}" destId="{527EE770-F384-4BCF-BB44-A39CAC19143C}" srcOrd="12" destOrd="0" presId="urn:microsoft.com/office/officeart/2018/2/layout/IconCircleList"/>
    <dgm:cxn modelId="{9445C2A3-AF26-4E4C-AD57-1DFB64750699}" type="presParOf" srcId="{527EE770-F384-4BCF-BB44-A39CAC19143C}" destId="{C9850E0A-2DDD-45AE-803F-D1D1D7CDC3F0}" srcOrd="0" destOrd="0" presId="urn:microsoft.com/office/officeart/2018/2/layout/IconCircleList"/>
    <dgm:cxn modelId="{128D57F2-CB61-4052-8E4B-D5CD9D576317}" type="presParOf" srcId="{527EE770-F384-4BCF-BB44-A39CAC19143C}" destId="{A2A19541-C4C2-4CAC-BEBE-479CFE6AD443}" srcOrd="1" destOrd="0" presId="urn:microsoft.com/office/officeart/2018/2/layout/IconCircleList"/>
    <dgm:cxn modelId="{0A718D42-4197-4003-B3B0-938794CBBF32}" type="presParOf" srcId="{527EE770-F384-4BCF-BB44-A39CAC19143C}" destId="{3A29DA0C-488B-4874-B768-738FA5C19463}" srcOrd="2" destOrd="0" presId="urn:microsoft.com/office/officeart/2018/2/layout/IconCircleList"/>
    <dgm:cxn modelId="{27CB39D1-C425-4753-92DC-F6DF07FC5108}" type="presParOf" srcId="{527EE770-F384-4BCF-BB44-A39CAC19143C}" destId="{DFEA74BC-BAAF-403B-A9D8-658D044AACA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70E381-608F-4208-8929-9EE8D1AA26D3}" type="doc">
      <dgm:prSet loTypeId="urn:microsoft.com/office/officeart/2005/8/layout/radial3" loCatId="relationship" qsTypeId="urn:microsoft.com/office/officeart/2005/8/quickstyle/simple5" qsCatId="simple" csTypeId="urn:microsoft.com/office/officeart/2005/8/colors/accent1_1" csCatId="accent1" phldr="1"/>
      <dgm:spPr/>
      <dgm:t>
        <a:bodyPr/>
        <a:lstStyle/>
        <a:p>
          <a:endParaRPr lang="tr-TR"/>
        </a:p>
      </dgm:t>
    </dgm:pt>
    <dgm:pt modelId="{56BB28E8-C42B-40E9-A225-A1DDF91CB84D}">
      <dgm:prSet phldrT="[Metin]" custT="1"/>
      <dgm:spPr>
        <a:xfrm>
          <a:off x="3519617" y="2059551"/>
          <a:ext cx="1668621" cy="1668621"/>
        </a:xfrm>
      </dgm:spPr>
      <dgm:t>
        <a:bodyPr/>
        <a:lstStyle/>
        <a:p>
          <a:r>
            <a:rPr lang="tr-TR" sz="2400" b="1" dirty="0">
              <a:solidFill>
                <a:srgbClr val="002060"/>
              </a:solidFill>
              <a:latin typeface="+mj-lt"/>
              <a:ea typeface="+mn-ea"/>
              <a:cs typeface="+mn-cs"/>
            </a:rPr>
            <a:t>SERBEST BÖLGE</a:t>
          </a:r>
        </a:p>
      </dgm:t>
    </dgm:pt>
    <dgm:pt modelId="{EE3C4F7F-54FC-4FF5-B6B6-CB62275D197C}" type="parTrans" cxnId="{A614A4CE-9B71-47D7-A701-717191323391}">
      <dgm:prSet/>
      <dgm:spPr/>
      <dgm:t>
        <a:bodyPr/>
        <a:lstStyle/>
        <a:p>
          <a:endParaRPr lang="tr-TR" b="1">
            <a:solidFill>
              <a:srgbClr val="002060"/>
            </a:solidFill>
            <a:latin typeface="+mj-lt"/>
          </a:endParaRPr>
        </a:p>
      </dgm:t>
    </dgm:pt>
    <dgm:pt modelId="{D9DE1EE6-B293-4AFB-BDCF-5B36BB87B41B}" type="sibTrans" cxnId="{A614A4CE-9B71-47D7-A701-717191323391}">
      <dgm:prSet/>
      <dgm:spPr/>
      <dgm:t>
        <a:bodyPr/>
        <a:lstStyle/>
        <a:p>
          <a:endParaRPr lang="tr-TR" b="1">
            <a:solidFill>
              <a:srgbClr val="002060"/>
            </a:solidFill>
            <a:latin typeface="+mj-lt"/>
          </a:endParaRPr>
        </a:p>
      </dgm:t>
    </dgm:pt>
    <dgm:pt modelId="{B9BFF7E1-06BA-4FF0-95C2-4E9A2C9BF721}">
      <dgm:prSet phldrT="[Metin]" custT="1"/>
      <dgm:spPr>
        <a:xfrm>
          <a:off x="3794939" y="56271"/>
          <a:ext cx="1117976" cy="1117976"/>
        </a:xfrm>
      </dgm:spPr>
      <dgm:t>
        <a:bodyPr/>
        <a:lstStyle/>
        <a:p>
          <a:r>
            <a:rPr lang="tr-TR" sz="1050" b="1" dirty="0">
              <a:solidFill>
                <a:srgbClr val="002060"/>
              </a:solidFill>
              <a:latin typeface="+mj-lt"/>
              <a:ea typeface="+mn-ea"/>
              <a:cs typeface="+mn-cs"/>
            </a:rPr>
            <a:t>Sınırsız Süre Stok</a:t>
          </a:r>
        </a:p>
      </dgm:t>
    </dgm:pt>
    <dgm:pt modelId="{9CF07C92-0243-45B9-83A9-337A86DF9D14}" type="parTrans" cxnId="{2815D35F-AFCB-4DB4-A231-3C7FBE779E04}">
      <dgm:prSet/>
      <dgm:spPr>
        <a:xfrm rot="16200000">
          <a:off x="3911276" y="1616899"/>
          <a:ext cx="885303" cy="0"/>
        </a:xfrm>
      </dgm:spPr>
      <dgm:t>
        <a:bodyPr/>
        <a:lstStyle/>
        <a:p>
          <a:endParaRPr lang="tr-TR" b="1">
            <a:solidFill>
              <a:srgbClr val="002060"/>
            </a:solidFill>
            <a:latin typeface="+mj-lt"/>
          </a:endParaRPr>
        </a:p>
      </dgm:t>
    </dgm:pt>
    <dgm:pt modelId="{21D7ADF8-30AB-4572-88A2-0FECE501E6EA}" type="sibTrans" cxnId="{2815D35F-AFCB-4DB4-A231-3C7FBE779E04}">
      <dgm:prSet/>
      <dgm:spPr/>
      <dgm:t>
        <a:bodyPr/>
        <a:lstStyle/>
        <a:p>
          <a:endParaRPr lang="tr-TR" b="1">
            <a:solidFill>
              <a:srgbClr val="002060"/>
            </a:solidFill>
            <a:latin typeface="+mj-lt"/>
          </a:endParaRPr>
        </a:p>
      </dgm:t>
    </dgm:pt>
    <dgm:pt modelId="{28DD3C9E-96D5-4737-8A8C-D10A3E213D2F}">
      <dgm:prSet phldrT="[Metin]" custT="1"/>
      <dgm:spPr>
        <a:xfrm>
          <a:off x="1573466" y="2841910"/>
          <a:ext cx="1117976" cy="1117976"/>
        </a:xfrm>
      </dgm:spPr>
      <dgm:t>
        <a:bodyPr/>
        <a:lstStyle/>
        <a:p>
          <a:r>
            <a:rPr lang="tr-TR" sz="1050" b="1" dirty="0">
              <a:solidFill>
                <a:srgbClr val="002060"/>
              </a:solidFill>
              <a:latin typeface="+mj-lt"/>
              <a:ea typeface="+mn-ea"/>
              <a:cs typeface="+mn-cs"/>
            </a:rPr>
            <a:t>Lojistik Avantajlar</a:t>
          </a:r>
        </a:p>
      </dgm:t>
    </dgm:pt>
    <dgm:pt modelId="{A3E25BB4-AB6B-4A14-942A-292F5F508D63}" type="parTrans" cxnId="{C56D7600-FB6A-407C-8880-E2F15B6E0A62}">
      <dgm:prSet/>
      <dgm:spPr>
        <a:xfrm rot="10028571">
          <a:off x="2680794" y="3178800"/>
          <a:ext cx="849472" cy="0"/>
        </a:xfrm>
      </dgm:spPr>
      <dgm:t>
        <a:bodyPr/>
        <a:lstStyle/>
        <a:p>
          <a:endParaRPr lang="tr-TR" b="1">
            <a:solidFill>
              <a:srgbClr val="002060"/>
            </a:solidFill>
            <a:latin typeface="+mj-lt"/>
          </a:endParaRPr>
        </a:p>
      </dgm:t>
    </dgm:pt>
    <dgm:pt modelId="{E7401D70-590D-487D-A85F-3EDCC2D3096F}" type="sibTrans" cxnId="{C56D7600-FB6A-407C-8880-E2F15B6E0A62}">
      <dgm:prSet/>
      <dgm:spPr/>
      <dgm:t>
        <a:bodyPr/>
        <a:lstStyle/>
        <a:p>
          <a:endParaRPr lang="tr-TR" b="1">
            <a:solidFill>
              <a:srgbClr val="002060"/>
            </a:solidFill>
            <a:latin typeface="+mj-lt"/>
          </a:endParaRPr>
        </a:p>
      </dgm:t>
    </dgm:pt>
    <dgm:pt modelId="{B159684B-D89E-4CFD-A873-9E80C7C8C451}">
      <dgm:prSet phldrT="[Metin]" custT="1"/>
      <dgm:spPr>
        <a:xfrm>
          <a:off x="5576422" y="914188"/>
          <a:ext cx="1117976" cy="1117976"/>
        </a:xfrm>
      </dgm:spPr>
      <dgm:t>
        <a:bodyPr/>
        <a:lstStyle/>
        <a:p>
          <a:r>
            <a:rPr lang="tr-TR" sz="1050" b="1" dirty="0">
              <a:solidFill>
                <a:srgbClr val="002060"/>
              </a:solidFill>
              <a:latin typeface="+mj-lt"/>
              <a:ea typeface="+mn-ea"/>
              <a:cs typeface="+mn-cs"/>
            </a:rPr>
            <a:t>Minimum Liman Masrafı</a:t>
          </a:r>
        </a:p>
      </dgm:t>
    </dgm:pt>
    <dgm:pt modelId="{FD9649D6-077F-4CDA-8714-D44EAF74A848}" type="parTrans" cxnId="{F240EA73-F69C-463B-AB4C-1BA4558577A7}">
      <dgm:prSet/>
      <dgm:spPr>
        <a:xfrm rot="19285714">
          <a:off x="5134077" y="2073737"/>
          <a:ext cx="496506" cy="0"/>
        </a:xfrm>
      </dgm:spPr>
      <dgm:t>
        <a:bodyPr/>
        <a:lstStyle/>
        <a:p>
          <a:endParaRPr lang="tr-TR" b="1">
            <a:solidFill>
              <a:srgbClr val="002060"/>
            </a:solidFill>
            <a:latin typeface="+mj-lt"/>
          </a:endParaRPr>
        </a:p>
      </dgm:t>
    </dgm:pt>
    <dgm:pt modelId="{C7753E5A-3DAC-49D5-ADFB-A59663B87B02}" type="sibTrans" cxnId="{F240EA73-F69C-463B-AB4C-1BA4558577A7}">
      <dgm:prSet/>
      <dgm:spPr/>
      <dgm:t>
        <a:bodyPr/>
        <a:lstStyle/>
        <a:p>
          <a:endParaRPr lang="tr-TR" b="1">
            <a:solidFill>
              <a:srgbClr val="002060"/>
            </a:solidFill>
            <a:latin typeface="+mj-lt"/>
          </a:endParaRPr>
        </a:p>
      </dgm:t>
    </dgm:pt>
    <dgm:pt modelId="{76F6A90F-FDF4-4530-A9F5-FD690673C723}">
      <dgm:prSet phldrT="[Metin]" custT="1"/>
      <dgm:spPr>
        <a:xfrm>
          <a:off x="6016412" y="2841910"/>
          <a:ext cx="1117976" cy="1117976"/>
        </a:xfrm>
      </dgm:spPr>
      <dgm:t>
        <a:bodyPr/>
        <a:lstStyle/>
        <a:p>
          <a:r>
            <a:rPr lang="tr-TR" sz="1050" b="1" dirty="0">
              <a:solidFill>
                <a:srgbClr val="002060"/>
              </a:solidFill>
              <a:latin typeface="+mj-lt"/>
              <a:ea typeface="+mn-ea"/>
              <a:cs typeface="+mn-cs"/>
            </a:rPr>
            <a:t>Kar Transferi İmkanı</a:t>
          </a:r>
        </a:p>
      </dgm:t>
    </dgm:pt>
    <dgm:pt modelId="{C6E38D28-51B7-4A63-A2C9-3E60B3BD6D27}" type="parTrans" cxnId="{CEC69DCA-32BB-4474-B3CB-A5BADD2EF4DC}">
      <dgm:prSet/>
      <dgm:spPr>
        <a:xfrm rot="771429">
          <a:off x="5177589" y="3178800"/>
          <a:ext cx="849472" cy="0"/>
        </a:xfrm>
      </dgm:spPr>
      <dgm:t>
        <a:bodyPr/>
        <a:lstStyle/>
        <a:p>
          <a:endParaRPr lang="tr-TR" b="1">
            <a:solidFill>
              <a:srgbClr val="002060"/>
            </a:solidFill>
            <a:latin typeface="+mj-lt"/>
          </a:endParaRPr>
        </a:p>
      </dgm:t>
    </dgm:pt>
    <dgm:pt modelId="{10CD9196-079F-44CA-BFF7-58A1099AF18B}" type="sibTrans" cxnId="{CEC69DCA-32BB-4474-B3CB-A5BADD2EF4DC}">
      <dgm:prSet/>
      <dgm:spPr/>
      <dgm:t>
        <a:bodyPr/>
        <a:lstStyle/>
        <a:p>
          <a:endParaRPr lang="tr-TR" b="1">
            <a:solidFill>
              <a:srgbClr val="002060"/>
            </a:solidFill>
            <a:latin typeface="+mj-lt"/>
          </a:endParaRPr>
        </a:p>
      </dgm:t>
    </dgm:pt>
    <dgm:pt modelId="{46B5C835-C96D-4B9B-B878-CA2BBA6C3843}">
      <dgm:prSet phldrT="[Metin]" custT="1"/>
      <dgm:spPr>
        <a:xfrm>
          <a:off x="4783588" y="4387823"/>
          <a:ext cx="1117976" cy="1117976"/>
        </a:xfrm>
      </dgm:spPr>
      <dgm:t>
        <a:bodyPr/>
        <a:lstStyle/>
        <a:p>
          <a:r>
            <a:rPr lang="tr-TR" sz="1050" b="1" dirty="0">
              <a:solidFill>
                <a:srgbClr val="002060"/>
              </a:solidFill>
              <a:latin typeface="+mj-lt"/>
              <a:ea typeface="+mn-ea"/>
              <a:cs typeface="+mn-cs"/>
            </a:rPr>
            <a:t>Talebe Uygun Hazır Alan </a:t>
          </a:r>
        </a:p>
      </dgm:t>
    </dgm:pt>
    <dgm:pt modelId="{88206120-4E48-415D-AD3A-29AE73524098}" type="parTrans" cxnId="{56DB419A-11BF-408C-B004-B1B7D808A027}">
      <dgm:prSet/>
      <dgm:spPr>
        <a:xfrm rot="3857143">
          <a:off x="4548467" y="4057997"/>
          <a:ext cx="732157" cy="0"/>
        </a:xfrm>
      </dgm:spPr>
      <dgm:t>
        <a:bodyPr/>
        <a:lstStyle/>
        <a:p>
          <a:endParaRPr lang="tr-TR" b="1">
            <a:solidFill>
              <a:srgbClr val="002060"/>
            </a:solidFill>
            <a:latin typeface="+mj-lt"/>
          </a:endParaRPr>
        </a:p>
      </dgm:t>
    </dgm:pt>
    <dgm:pt modelId="{90A4EF38-C2F9-4526-A697-DDC277522417}" type="sibTrans" cxnId="{56DB419A-11BF-408C-B004-B1B7D808A027}">
      <dgm:prSet/>
      <dgm:spPr/>
      <dgm:t>
        <a:bodyPr/>
        <a:lstStyle/>
        <a:p>
          <a:endParaRPr lang="tr-TR" b="1">
            <a:solidFill>
              <a:srgbClr val="002060"/>
            </a:solidFill>
            <a:latin typeface="+mj-lt"/>
          </a:endParaRPr>
        </a:p>
      </dgm:t>
    </dgm:pt>
    <dgm:pt modelId="{8A483F66-0187-454C-9D58-B4195B74E3D3}">
      <dgm:prSet phldrT="[Metin]" custT="1"/>
      <dgm:spPr>
        <a:xfrm>
          <a:off x="2013456" y="914188"/>
          <a:ext cx="1117976" cy="1117976"/>
        </a:xfrm>
      </dgm:spPr>
      <dgm:t>
        <a:bodyPr/>
        <a:lstStyle/>
        <a:p>
          <a:r>
            <a:rPr lang="tr-TR" sz="1050" b="1" dirty="0">
              <a:solidFill>
                <a:srgbClr val="002060"/>
              </a:solidFill>
              <a:latin typeface="+mj-lt"/>
              <a:ea typeface="+mn-ea"/>
              <a:cs typeface="+mn-cs"/>
            </a:rPr>
            <a:t>Azaltılmış Bürokrasi</a:t>
          </a:r>
        </a:p>
      </dgm:t>
    </dgm:pt>
    <dgm:pt modelId="{4FD4F05F-36C7-462C-B987-96EE1AE84AB6}" type="parTrans" cxnId="{8559CBEC-E277-4CD6-8313-F5485FE56647}">
      <dgm:prSet/>
      <dgm:spPr>
        <a:xfrm rot="13114286">
          <a:off x="3077272" y="2073737"/>
          <a:ext cx="496506" cy="0"/>
        </a:xfrm>
      </dgm:spPr>
      <dgm:t>
        <a:bodyPr/>
        <a:lstStyle/>
        <a:p>
          <a:endParaRPr lang="tr-TR" b="1">
            <a:solidFill>
              <a:srgbClr val="002060"/>
            </a:solidFill>
            <a:latin typeface="+mj-lt"/>
          </a:endParaRPr>
        </a:p>
      </dgm:t>
    </dgm:pt>
    <dgm:pt modelId="{E5063DEF-8221-4C8C-A496-7A346BDDBB93}" type="sibTrans" cxnId="{8559CBEC-E277-4CD6-8313-F5485FE56647}">
      <dgm:prSet/>
      <dgm:spPr/>
      <dgm:t>
        <a:bodyPr/>
        <a:lstStyle/>
        <a:p>
          <a:endParaRPr lang="tr-TR" b="1">
            <a:solidFill>
              <a:srgbClr val="002060"/>
            </a:solidFill>
            <a:latin typeface="+mj-lt"/>
          </a:endParaRPr>
        </a:p>
      </dgm:t>
    </dgm:pt>
    <dgm:pt modelId="{0F578AB5-AF91-4A75-9885-B212B6E97BB4}" type="pres">
      <dgm:prSet presAssocID="{5370E381-608F-4208-8929-9EE8D1AA26D3}" presName="composite" presStyleCnt="0">
        <dgm:presLayoutVars>
          <dgm:chMax val="1"/>
          <dgm:dir/>
          <dgm:resizeHandles val="exact"/>
        </dgm:presLayoutVars>
      </dgm:prSet>
      <dgm:spPr/>
    </dgm:pt>
    <dgm:pt modelId="{26714E12-635B-44A6-8EA0-A050F2B95DF4}" type="pres">
      <dgm:prSet presAssocID="{5370E381-608F-4208-8929-9EE8D1AA26D3}" presName="radial" presStyleCnt="0">
        <dgm:presLayoutVars>
          <dgm:animLvl val="ctr"/>
        </dgm:presLayoutVars>
      </dgm:prSet>
      <dgm:spPr/>
    </dgm:pt>
    <dgm:pt modelId="{A8997E30-9321-4B2E-961C-05A6AC673216}" type="pres">
      <dgm:prSet presAssocID="{56BB28E8-C42B-40E9-A225-A1DDF91CB84D}" presName="centerShape" presStyleLbl="vennNode1" presStyleIdx="0" presStyleCnt="7"/>
      <dgm:spPr/>
    </dgm:pt>
    <dgm:pt modelId="{7F723CD4-6796-430F-9FC6-C7945538058E}" type="pres">
      <dgm:prSet presAssocID="{B9BFF7E1-06BA-4FF0-95C2-4E9A2C9BF721}" presName="node" presStyleLbl="vennNode1" presStyleIdx="1" presStyleCnt="7">
        <dgm:presLayoutVars>
          <dgm:bulletEnabled val="1"/>
        </dgm:presLayoutVars>
      </dgm:prSet>
      <dgm:spPr/>
    </dgm:pt>
    <dgm:pt modelId="{12F54280-54F2-478F-BF79-7AB73D51FEC2}" type="pres">
      <dgm:prSet presAssocID="{B159684B-D89E-4CFD-A873-9E80C7C8C451}" presName="node" presStyleLbl="vennNode1" presStyleIdx="2" presStyleCnt="7">
        <dgm:presLayoutVars>
          <dgm:bulletEnabled val="1"/>
        </dgm:presLayoutVars>
      </dgm:prSet>
      <dgm:spPr/>
    </dgm:pt>
    <dgm:pt modelId="{5E0512BF-54B3-41CB-8012-09A0D14D0B38}" type="pres">
      <dgm:prSet presAssocID="{76F6A90F-FDF4-4530-A9F5-FD690673C723}" presName="node" presStyleLbl="vennNode1" presStyleIdx="3" presStyleCnt="7">
        <dgm:presLayoutVars>
          <dgm:bulletEnabled val="1"/>
        </dgm:presLayoutVars>
      </dgm:prSet>
      <dgm:spPr/>
    </dgm:pt>
    <dgm:pt modelId="{28FFF2C6-59DC-4D47-A6C8-C7C8BDA07F69}" type="pres">
      <dgm:prSet presAssocID="{46B5C835-C96D-4B9B-B878-CA2BBA6C3843}" presName="node" presStyleLbl="vennNode1" presStyleIdx="4" presStyleCnt="7">
        <dgm:presLayoutVars>
          <dgm:bulletEnabled val="1"/>
        </dgm:presLayoutVars>
      </dgm:prSet>
      <dgm:spPr/>
    </dgm:pt>
    <dgm:pt modelId="{DB3BDF00-8695-4CC2-998F-41B2C78646E8}" type="pres">
      <dgm:prSet presAssocID="{28DD3C9E-96D5-4737-8A8C-D10A3E213D2F}" presName="node" presStyleLbl="vennNode1" presStyleIdx="5" presStyleCnt="7" custScaleX="117549" custScaleY="120581">
        <dgm:presLayoutVars>
          <dgm:bulletEnabled val="1"/>
        </dgm:presLayoutVars>
      </dgm:prSet>
      <dgm:spPr/>
    </dgm:pt>
    <dgm:pt modelId="{C9EDFD77-56DB-4268-9649-A866075D1680}" type="pres">
      <dgm:prSet presAssocID="{8A483F66-0187-454C-9D58-B4195B74E3D3}" presName="node" presStyleLbl="vennNode1" presStyleIdx="6" presStyleCnt="7">
        <dgm:presLayoutVars>
          <dgm:bulletEnabled val="1"/>
        </dgm:presLayoutVars>
      </dgm:prSet>
      <dgm:spPr/>
    </dgm:pt>
  </dgm:ptLst>
  <dgm:cxnLst>
    <dgm:cxn modelId="{C56D7600-FB6A-407C-8880-E2F15B6E0A62}" srcId="{56BB28E8-C42B-40E9-A225-A1DDF91CB84D}" destId="{28DD3C9E-96D5-4737-8A8C-D10A3E213D2F}" srcOrd="4" destOrd="0" parTransId="{A3E25BB4-AB6B-4A14-942A-292F5F508D63}" sibTransId="{E7401D70-590D-487D-A85F-3EDCC2D3096F}"/>
    <dgm:cxn modelId="{6D66B83A-7EFF-433C-9724-360D774AB4EC}" type="presOf" srcId="{8A483F66-0187-454C-9D58-B4195B74E3D3}" destId="{C9EDFD77-56DB-4268-9649-A866075D1680}" srcOrd="0" destOrd="0" presId="urn:microsoft.com/office/officeart/2005/8/layout/radial3"/>
    <dgm:cxn modelId="{AF713D5F-19A9-4FE2-ACF0-C00F59B75680}" type="presOf" srcId="{46B5C835-C96D-4B9B-B878-CA2BBA6C3843}" destId="{28FFF2C6-59DC-4D47-A6C8-C7C8BDA07F69}" srcOrd="0" destOrd="0" presId="urn:microsoft.com/office/officeart/2005/8/layout/radial3"/>
    <dgm:cxn modelId="{2815D35F-AFCB-4DB4-A231-3C7FBE779E04}" srcId="{56BB28E8-C42B-40E9-A225-A1DDF91CB84D}" destId="{B9BFF7E1-06BA-4FF0-95C2-4E9A2C9BF721}" srcOrd="0" destOrd="0" parTransId="{9CF07C92-0243-45B9-83A9-337A86DF9D14}" sibTransId="{21D7ADF8-30AB-4572-88A2-0FECE501E6EA}"/>
    <dgm:cxn modelId="{617FE843-F539-4CDD-AE01-457104E41CDB}" type="presOf" srcId="{56BB28E8-C42B-40E9-A225-A1DDF91CB84D}" destId="{A8997E30-9321-4B2E-961C-05A6AC673216}" srcOrd="0" destOrd="0" presId="urn:microsoft.com/office/officeart/2005/8/layout/radial3"/>
    <dgm:cxn modelId="{80A59852-6AE7-4B77-99DA-2F6D45A1B602}" type="presOf" srcId="{B159684B-D89E-4CFD-A873-9E80C7C8C451}" destId="{12F54280-54F2-478F-BF79-7AB73D51FEC2}" srcOrd="0" destOrd="0" presId="urn:microsoft.com/office/officeart/2005/8/layout/radial3"/>
    <dgm:cxn modelId="{F240EA73-F69C-463B-AB4C-1BA4558577A7}" srcId="{56BB28E8-C42B-40E9-A225-A1DDF91CB84D}" destId="{B159684B-D89E-4CFD-A873-9E80C7C8C451}" srcOrd="1" destOrd="0" parTransId="{FD9649D6-077F-4CDA-8714-D44EAF74A848}" sibTransId="{C7753E5A-3DAC-49D5-ADFB-A59663B87B02}"/>
    <dgm:cxn modelId="{8D606C75-FBB9-41EF-824C-28F269A4AF77}" type="presOf" srcId="{76F6A90F-FDF4-4530-A9F5-FD690673C723}" destId="{5E0512BF-54B3-41CB-8012-09A0D14D0B38}" srcOrd="0" destOrd="0" presId="urn:microsoft.com/office/officeart/2005/8/layout/radial3"/>
    <dgm:cxn modelId="{56DB419A-11BF-408C-B004-B1B7D808A027}" srcId="{56BB28E8-C42B-40E9-A225-A1DDF91CB84D}" destId="{46B5C835-C96D-4B9B-B878-CA2BBA6C3843}" srcOrd="3" destOrd="0" parTransId="{88206120-4E48-415D-AD3A-29AE73524098}" sibTransId="{90A4EF38-C2F9-4526-A697-DDC277522417}"/>
    <dgm:cxn modelId="{CEC69DCA-32BB-4474-B3CB-A5BADD2EF4DC}" srcId="{56BB28E8-C42B-40E9-A225-A1DDF91CB84D}" destId="{76F6A90F-FDF4-4530-A9F5-FD690673C723}" srcOrd="2" destOrd="0" parTransId="{C6E38D28-51B7-4A63-A2C9-3E60B3BD6D27}" sibTransId="{10CD9196-079F-44CA-BFF7-58A1099AF18B}"/>
    <dgm:cxn modelId="{A614A4CE-9B71-47D7-A701-717191323391}" srcId="{5370E381-608F-4208-8929-9EE8D1AA26D3}" destId="{56BB28E8-C42B-40E9-A225-A1DDF91CB84D}" srcOrd="0" destOrd="0" parTransId="{EE3C4F7F-54FC-4FF5-B6B6-CB62275D197C}" sibTransId="{D9DE1EE6-B293-4AFB-BDCF-5B36BB87B41B}"/>
    <dgm:cxn modelId="{7CFEE7DA-047A-46C4-954B-48821D041636}" type="presOf" srcId="{B9BFF7E1-06BA-4FF0-95C2-4E9A2C9BF721}" destId="{7F723CD4-6796-430F-9FC6-C7945538058E}" srcOrd="0" destOrd="0" presId="urn:microsoft.com/office/officeart/2005/8/layout/radial3"/>
    <dgm:cxn modelId="{8559CBEC-E277-4CD6-8313-F5485FE56647}" srcId="{56BB28E8-C42B-40E9-A225-A1DDF91CB84D}" destId="{8A483F66-0187-454C-9D58-B4195B74E3D3}" srcOrd="5" destOrd="0" parTransId="{4FD4F05F-36C7-462C-B987-96EE1AE84AB6}" sibTransId="{E5063DEF-8221-4C8C-A496-7A346BDDBB93}"/>
    <dgm:cxn modelId="{2C7B7CF3-8DA6-4E9F-B52E-D993AE218D9E}" type="presOf" srcId="{28DD3C9E-96D5-4737-8A8C-D10A3E213D2F}" destId="{DB3BDF00-8695-4CC2-998F-41B2C78646E8}" srcOrd="0" destOrd="0" presId="urn:microsoft.com/office/officeart/2005/8/layout/radial3"/>
    <dgm:cxn modelId="{5EAE8DF9-0831-4833-8EBD-32AE80CBB002}" type="presOf" srcId="{5370E381-608F-4208-8929-9EE8D1AA26D3}" destId="{0F578AB5-AF91-4A75-9885-B212B6E97BB4}" srcOrd="0" destOrd="0" presId="urn:microsoft.com/office/officeart/2005/8/layout/radial3"/>
    <dgm:cxn modelId="{CC99DFB8-12DC-4387-86F2-608A84E5931B}" type="presParOf" srcId="{0F578AB5-AF91-4A75-9885-B212B6E97BB4}" destId="{26714E12-635B-44A6-8EA0-A050F2B95DF4}" srcOrd="0" destOrd="0" presId="urn:microsoft.com/office/officeart/2005/8/layout/radial3"/>
    <dgm:cxn modelId="{0D4E41EC-80F3-45E0-BC8A-7AE6DFE03894}" type="presParOf" srcId="{26714E12-635B-44A6-8EA0-A050F2B95DF4}" destId="{A8997E30-9321-4B2E-961C-05A6AC673216}" srcOrd="0" destOrd="0" presId="urn:microsoft.com/office/officeart/2005/8/layout/radial3"/>
    <dgm:cxn modelId="{BED4DD64-B263-4A46-AEA6-5AE790E89F0B}" type="presParOf" srcId="{26714E12-635B-44A6-8EA0-A050F2B95DF4}" destId="{7F723CD4-6796-430F-9FC6-C7945538058E}" srcOrd="1" destOrd="0" presId="urn:microsoft.com/office/officeart/2005/8/layout/radial3"/>
    <dgm:cxn modelId="{655B21C3-0969-4473-9A75-DDDB937F688D}" type="presParOf" srcId="{26714E12-635B-44A6-8EA0-A050F2B95DF4}" destId="{12F54280-54F2-478F-BF79-7AB73D51FEC2}" srcOrd="2" destOrd="0" presId="urn:microsoft.com/office/officeart/2005/8/layout/radial3"/>
    <dgm:cxn modelId="{CA90CD0B-3C14-42F2-A727-399B2E0B3312}" type="presParOf" srcId="{26714E12-635B-44A6-8EA0-A050F2B95DF4}" destId="{5E0512BF-54B3-41CB-8012-09A0D14D0B38}" srcOrd="3" destOrd="0" presId="urn:microsoft.com/office/officeart/2005/8/layout/radial3"/>
    <dgm:cxn modelId="{04104897-A77A-4937-8FFA-25065C93BFA2}" type="presParOf" srcId="{26714E12-635B-44A6-8EA0-A050F2B95DF4}" destId="{28FFF2C6-59DC-4D47-A6C8-C7C8BDA07F69}" srcOrd="4" destOrd="0" presId="urn:microsoft.com/office/officeart/2005/8/layout/radial3"/>
    <dgm:cxn modelId="{C653150E-CD61-465B-AB53-79FD0A51F155}" type="presParOf" srcId="{26714E12-635B-44A6-8EA0-A050F2B95DF4}" destId="{DB3BDF00-8695-4CC2-998F-41B2C78646E8}" srcOrd="5" destOrd="0" presId="urn:microsoft.com/office/officeart/2005/8/layout/radial3"/>
    <dgm:cxn modelId="{ED6DB31A-FA82-4986-883E-4A618C6BCE01}" type="presParOf" srcId="{26714E12-635B-44A6-8EA0-A050F2B95DF4}" destId="{C9EDFD77-56DB-4268-9649-A866075D1680}" srcOrd="6"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CF7B222-279A-4468-B771-3C1DA167BF7F}" type="doc">
      <dgm:prSet loTypeId="urn:microsoft.com/office/officeart/2005/8/layout/hProcess9" loCatId="process" qsTypeId="urn:microsoft.com/office/officeart/2005/8/quickstyle/3d1" qsCatId="3D" csTypeId="urn:microsoft.com/office/officeart/2005/8/colors/accent1_2" csCatId="accent1" phldr="1"/>
      <dgm:spPr/>
    </dgm:pt>
    <dgm:pt modelId="{B312D581-BC54-4C2E-86C7-11E68C53E5DC}">
      <dgm:prSet phldrT="[Metin]"/>
      <dgm:spPr>
        <a:solidFill>
          <a:schemeClr val="accent1">
            <a:lumMod val="50000"/>
          </a:schemeClr>
        </a:solidFill>
      </dgm:spPr>
      <dgm:t>
        <a:bodyPr/>
        <a:lstStyle/>
        <a:p>
          <a:r>
            <a:rPr lang="tr-TR" dirty="0"/>
            <a:t>MAL BEDELİ TRANSFERİ</a:t>
          </a:r>
        </a:p>
      </dgm:t>
    </dgm:pt>
    <dgm:pt modelId="{B06F5AEF-DA3D-4984-8B1F-5D14CDF68A77}" type="parTrans" cxnId="{B53EF46E-F3DE-4D3D-A9F3-4E3811D16F2B}">
      <dgm:prSet/>
      <dgm:spPr/>
      <dgm:t>
        <a:bodyPr/>
        <a:lstStyle/>
        <a:p>
          <a:endParaRPr lang="tr-TR"/>
        </a:p>
      </dgm:t>
    </dgm:pt>
    <dgm:pt modelId="{61475CC7-3EF3-4884-9F92-5C5C67C882EE}" type="sibTrans" cxnId="{B53EF46E-F3DE-4D3D-A9F3-4E3811D16F2B}">
      <dgm:prSet/>
      <dgm:spPr/>
      <dgm:t>
        <a:bodyPr/>
        <a:lstStyle/>
        <a:p>
          <a:endParaRPr lang="tr-TR"/>
        </a:p>
      </dgm:t>
    </dgm:pt>
    <dgm:pt modelId="{8615865F-9F41-45EE-928A-953A882B71FD}">
      <dgm:prSet phldrT="[Metin]"/>
      <dgm:spPr>
        <a:solidFill>
          <a:schemeClr val="accent1">
            <a:lumMod val="50000"/>
          </a:schemeClr>
        </a:solidFill>
      </dgm:spPr>
      <dgm:t>
        <a:bodyPr/>
        <a:lstStyle/>
        <a:p>
          <a:r>
            <a:rPr lang="tr-TR" dirty="0"/>
            <a:t>SERMAYE TRANSFERİ</a:t>
          </a:r>
        </a:p>
      </dgm:t>
    </dgm:pt>
    <dgm:pt modelId="{0ED2829E-DD5E-4835-AA0D-233A2907CCAF}" type="parTrans" cxnId="{23B9848F-FE2E-4C96-8C84-20CC005F50DA}">
      <dgm:prSet/>
      <dgm:spPr/>
      <dgm:t>
        <a:bodyPr/>
        <a:lstStyle/>
        <a:p>
          <a:endParaRPr lang="tr-TR"/>
        </a:p>
      </dgm:t>
    </dgm:pt>
    <dgm:pt modelId="{0CEA2B56-F1A2-4287-B830-8C2534539F8E}" type="sibTrans" cxnId="{23B9848F-FE2E-4C96-8C84-20CC005F50DA}">
      <dgm:prSet/>
      <dgm:spPr/>
      <dgm:t>
        <a:bodyPr/>
        <a:lstStyle/>
        <a:p>
          <a:endParaRPr lang="tr-TR"/>
        </a:p>
      </dgm:t>
    </dgm:pt>
    <dgm:pt modelId="{7D77E2D7-FE61-4687-BA74-16BDE522AD86}">
      <dgm:prSet phldrT="[Metin]"/>
      <dgm:spPr>
        <a:solidFill>
          <a:schemeClr val="accent1">
            <a:lumMod val="50000"/>
          </a:schemeClr>
        </a:solidFill>
      </dgm:spPr>
      <dgm:t>
        <a:bodyPr/>
        <a:lstStyle/>
        <a:p>
          <a:r>
            <a:rPr lang="tr-TR" dirty="0"/>
            <a:t>KREDİ</a:t>
          </a:r>
        </a:p>
      </dgm:t>
    </dgm:pt>
    <dgm:pt modelId="{EC51E3EC-8A07-4034-96B2-9A6DD0090D56}" type="parTrans" cxnId="{08F5AE78-5284-4443-AB51-08A193AA4CF2}">
      <dgm:prSet/>
      <dgm:spPr/>
      <dgm:t>
        <a:bodyPr/>
        <a:lstStyle/>
        <a:p>
          <a:endParaRPr lang="tr-TR"/>
        </a:p>
      </dgm:t>
    </dgm:pt>
    <dgm:pt modelId="{562CB807-701C-43E9-A26B-87DE8D921CB6}" type="sibTrans" cxnId="{08F5AE78-5284-4443-AB51-08A193AA4CF2}">
      <dgm:prSet/>
      <dgm:spPr/>
      <dgm:t>
        <a:bodyPr/>
        <a:lstStyle/>
        <a:p>
          <a:endParaRPr lang="tr-TR"/>
        </a:p>
      </dgm:t>
    </dgm:pt>
    <dgm:pt modelId="{F4E4683C-C469-4B31-9DDE-417B9F110A90}">
      <dgm:prSet/>
      <dgm:spPr>
        <a:solidFill>
          <a:schemeClr val="accent1">
            <a:lumMod val="50000"/>
          </a:schemeClr>
        </a:solidFill>
      </dgm:spPr>
      <dgm:t>
        <a:bodyPr/>
        <a:lstStyle/>
        <a:p>
          <a:r>
            <a:rPr lang="tr-TR" dirty="0"/>
            <a:t>KAR TRANSFERİ</a:t>
          </a:r>
        </a:p>
      </dgm:t>
    </dgm:pt>
    <dgm:pt modelId="{C92DCA38-C1F2-4BA7-B458-2F82B05C0892}" type="parTrans" cxnId="{77B41AA0-C7DA-4E91-9D37-52DA8DACC44C}">
      <dgm:prSet/>
      <dgm:spPr/>
      <dgm:t>
        <a:bodyPr/>
        <a:lstStyle/>
        <a:p>
          <a:endParaRPr lang="tr-TR"/>
        </a:p>
      </dgm:t>
    </dgm:pt>
    <dgm:pt modelId="{AE5FBCE6-32DC-4A22-867F-654A30C6A9B7}" type="sibTrans" cxnId="{77B41AA0-C7DA-4E91-9D37-52DA8DACC44C}">
      <dgm:prSet/>
      <dgm:spPr/>
      <dgm:t>
        <a:bodyPr/>
        <a:lstStyle/>
        <a:p>
          <a:endParaRPr lang="tr-TR"/>
        </a:p>
      </dgm:t>
    </dgm:pt>
    <dgm:pt modelId="{484FC18E-042F-45C8-B62F-D7A58526A420}" type="pres">
      <dgm:prSet presAssocID="{8CF7B222-279A-4468-B771-3C1DA167BF7F}" presName="CompostProcess" presStyleCnt="0">
        <dgm:presLayoutVars>
          <dgm:dir/>
          <dgm:resizeHandles val="exact"/>
        </dgm:presLayoutVars>
      </dgm:prSet>
      <dgm:spPr/>
    </dgm:pt>
    <dgm:pt modelId="{BF7CE554-9B01-4B2F-9DB0-E27F54780707}" type="pres">
      <dgm:prSet presAssocID="{8CF7B222-279A-4468-B771-3C1DA167BF7F}" presName="arrow" presStyleLbl="bgShp" presStyleIdx="0" presStyleCnt="1"/>
      <dgm:spPr/>
    </dgm:pt>
    <dgm:pt modelId="{F446A873-7948-47B1-8C89-57196CC84FA3}" type="pres">
      <dgm:prSet presAssocID="{8CF7B222-279A-4468-B771-3C1DA167BF7F}" presName="linearProcess" presStyleCnt="0"/>
      <dgm:spPr/>
    </dgm:pt>
    <dgm:pt modelId="{DE5CFA33-B39C-475D-B2E6-37A960F64AFB}" type="pres">
      <dgm:prSet presAssocID="{B312D581-BC54-4C2E-86C7-11E68C53E5DC}" presName="textNode" presStyleLbl="node1" presStyleIdx="0" presStyleCnt="4">
        <dgm:presLayoutVars>
          <dgm:bulletEnabled val="1"/>
        </dgm:presLayoutVars>
      </dgm:prSet>
      <dgm:spPr/>
    </dgm:pt>
    <dgm:pt modelId="{50702284-AE6A-4A0B-9ADC-00927215DBCA}" type="pres">
      <dgm:prSet presAssocID="{61475CC7-3EF3-4884-9F92-5C5C67C882EE}" presName="sibTrans" presStyleCnt="0"/>
      <dgm:spPr/>
    </dgm:pt>
    <dgm:pt modelId="{69212C4C-985A-4146-90FC-548FAF1A3E0E}" type="pres">
      <dgm:prSet presAssocID="{8615865F-9F41-45EE-928A-953A882B71FD}" presName="textNode" presStyleLbl="node1" presStyleIdx="1" presStyleCnt="4">
        <dgm:presLayoutVars>
          <dgm:bulletEnabled val="1"/>
        </dgm:presLayoutVars>
      </dgm:prSet>
      <dgm:spPr/>
    </dgm:pt>
    <dgm:pt modelId="{9C742C34-CEF4-407D-A654-889474E2D3BA}" type="pres">
      <dgm:prSet presAssocID="{0CEA2B56-F1A2-4287-B830-8C2534539F8E}" presName="sibTrans" presStyleCnt="0"/>
      <dgm:spPr/>
    </dgm:pt>
    <dgm:pt modelId="{788FE540-81A4-48EA-ACB7-C4FD8CFB4FB6}" type="pres">
      <dgm:prSet presAssocID="{7D77E2D7-FE61-4687-BA74-16BDE522AD86}" presName="textNode" presStyleLbl="node1" presStyleIdx="2" presStyleCnt="4">
        <dgm:presLayoutVars>
          <dgm:bulletEnabled val="1"/>
        </dgm:presLayoutVars>
      </dgm:prSet>
      <dgm:spPr/>
    </dgm:pt>
    <dgm:pt modelId="{E947438B-B188-4F79-9C28-3E34DF5CB081}" type="pres">
      <dgm:prSet presAssocID="{562CB807-701C-43E9-A26B-87DE8D921CB6}" presName="sibTrans" presStyleCnt="0"/>
      <dgm:spPr/>
    </dgm:pt>
    <dgm:pt modelId="{8D95EB1D-8B88-44A2-9E86-4D8F79A3EFB2}" type="pres">
      <dgm:prSet presAssocID="{F4E4683C-C469-4B31-9DDE-417B9F110A90}" presName="textNode" presStyleLbl="node1" presStyleIdx="3" presStyleCnt="4">
        <dgm:presLayoutVars>
          <dgm:bulletEnabled val="1"/>
        </dgm:presLayoutVars>
      </dgm:prSet>
      <dgm:spPr/>
    </dgm:pt>
  </dgm:ptLst>
  <dgm:cxnLst>
    <dgm:cxn modelId="{2A859D62-715F-4063-AB86-F8411E9D8278}" type="presOf" srcId="{7D77E2D7-FE61-4687-BA74-16BDE522AD86}" destId="{788FE540-81A4-48EA-ACB7-C4FD8CFB4FB6}" srcOrd="0" destOrd="0" presId="urn:microsoft.com/office/officeart/2005/8/layout/hProcess9"/>
    <dgm:cxn modelId="{F1533D63-DE20-4FAE-9242-C53503880E0F}" type="presOf" srcId="{8CF7B222-279A-4468-B771-3C1DA167BF7F}" destId="{484FC18E-042F-45C8-B62F-D7A58526A420}" srcOrd="0" destOrd="0" presId="urn:microsoft.com/office/officeart/2005/8/layout/hProcess9"/>
    <dgm:cxn modelId="{B53EF46E-F3DE-4D3D-A9F3-4E3811D16F2B}" srcId="{8CF7B222-279A-4468-B771-3C1DA167BF7F}" destId="{B312D581-BC54-4C2E-86C7-11E68C53E5DC}" srcOrd="0" destOrd="0" parTransId="{B06F5AEF-DA3D-4984-8B1F-5D14CDF68A77}" sibTransId="{61475CC7-3EF3-4884-9F92-5C5C67C882EE}"/>
    <dgm:cxn modelId="{5EF78756-9B3C-4A06-B8FC-8A237EAA1B50}" type="presOf" srcId="{B312D581-BC54-4C2E-86C7-11E68C53E5DC}" destId="{DE5CFA33-B39C-475D-B2E6-37A960F64AFB}" srcOrd="0" destOrd="0" presId="urn:microsoft.com/office/officeart/2005/8/layout/hProcess9"/>
    <dgm:cxn modelId="{08F5AE78-5284-4443-AB51-08A193AA4CF2}" srcId="{8CF7B222-279A-4468-B771-3C1DA167BF7F}" destId="{7D77E2D7-FE61-4687-BA74-16BDE522AD86}" srcOrd="2" destOrd="0" parTransId="{EC51E3EC-8A07-4034-96B2-9A6DD0090D56}" sibTransId="{562CB807-701C-43E9-A26B-87DE8D921CB6}"/>
    <dgm:cxn modelId="{23B9848F-FE2E-4C96-8C84-20CC005F50DA}" srcId="{8CF7B222-279A-4468-B771-3C1DA167BF7F}" destId="{8615865F-9F41-45EE-928A-953A882B71FD}" srcOrd="1" destOrd="0" parTransId="{0ED2829E-DD5E-4835-AA0D-233A2907CCAF}" sibTransId="{0CEA2B56-F1A2-4287-B830-8C2534539F8E}"/>
    <dgm:cxn modelId="{6F31F493-802C-4B13-B6ED-1D45A7E5C43C}" type="presOf" srcId="{F4E4683C-C469-4B31-9DDE-417B9F110A90}" destId="{8D95EB1D-8B88-44A2-9E86-4D8F79A3EFB2}" srcOrd="0" destOrd="0" presId="urn:microsoft.com/office/officeart/2005/8/layout/hProcess9"/>
    <dgm:cxn modelId="{77B41AA0-C7DA-4E91-9D37-52DA8DACC44C}" srcId="{8CF7B222-279A-4468-B771-3C1DA167BF7F}" destId="{F4E4683C-C469-4B31-9DDE-417B9F110A90}" srcOrd="3" destOrd="0" parTransId="{C92DCA38-C1F2-4BA7-B458-2F82B05C0892}" sibTransId="{AE5FBCE6-32DC-4A22-867F-654A30C6A9B7}"/>
    <dgm:cxn modelId="{4F40D6F0-62C2-4826-A72B-13B86979EF8F}" type="presOf" srcId="{8615865F-9F41-45EE-928A-953A882B71FD}" destId="{69212C4C-985A-4146-90FC-548FAF1A3E0E}" srcOrd="0" destOrd="0" presId="urn:microsoft.com/office/officeart/2005/8/layout/hProcess9"/>
    <dgm:cxn modelId="{2A6ADB58-9D5E-4606-B55E-763470371A09}" type="presParOf" srcId="{484FC18E-042F-45C8-B62F-D7A58526A420}" destId="{BF7CE554-9B01-4B2F-9DB0-E27F54780707}" srcOrd="0" destOrd="0" presId="urn:microsoft.com/office/officeart/2005/8/layout/hProcess9"/>
    <dgm:cxn modelId="{A43BEE2F-BCC6-408D-AB64-349806D702D9}" type="presParOf" srcId="{484FC18E-042F-45C8-B62F-D7A58526A420}" destId="{F446A873-7948-47B1-8C89-57196CC84FA3}" srcOrd="1" destOrd="0" presId="urn:microsoft.com/office/officeart/2005/8/layout/hProcess9"/>
    <dgm:cxn modelId="{EA23D014-4B95-4F16-9C45-A70901084AB5}" type="presParOf" srcId="{F446A873-7948-47B1-8C89-57196CC84FA3}" destId="{DE5CFA33-B39C-475D-B2E6-37A960F64AFB}" srcOrd="0" destOrd="0" presId="urn:microsoft.com/office/officeart/2005/8/layout/hProcess9"/>
    <dgm:cxn modelId="{B7B5809C-9F62-4E3A-A354-0395B0B4FD64}" type="presParOf" srcId="{F446A873-7948-47B1-8C89-57196CC84FA3}" destId="{50702284-AE6A-4A0B-9ADC-00927215DBCA}" srcOrd="1" destOrd="0" presId="urn:microsoft.com/office/officeart/2005/8/layout/hProcess9"/>
    <dgm:cxn modelId="{33CF1ABB-5E93-4116-B9FB-2122494479FF}" type="presParOf" srcId="{F446A873-7948-47B1-8C89-57196CC84FA3}" destId="{69212C4C-985A-4146-90FC-548FAF1A3E0E}" srcOrd="2" destOrd="0" presId="urn:microsoft.com/office/officeart/2005/8/layout/hProcess9"/>
    <dgm:cxn modelId="{29BDD20C-6964-4968-96EA-16029C744DC3}" type="presParOf" srcId="{F446A873-7948-47B1-8C89-57196CC84FA3}" destId="{9C742C34-CEF4-407D-A654-889474E2D3BA}" srcOrd="3" destOrd="0" presId="urn:microsoft.com/office/officeart/2005/8/layout/hProcess9"/>
    <dgm:cxn modelId="{083BEBA5-13F0-4BC3-B187-098081ACA20A}" type="presParOf" srcId="{F446A873-7948-47B1-8C89-57196CC84FA3}" destId="{788FE540-81A4-48EA-ACB7-C4FD8CFB4FB6}" srcOrd="4" destOrd="0" presId="urn:microsoft.com/office/officeart/2005/8/layout/hProcess9"/>
    <dgm:cxn modelId="{18962E8E-5337-40CE-A4A6-4CF76423411C}" type="presParOf" srcId="{F446A873-7948-47B1-8C89-57196CC84FA3}" destId="{E947438B-B188-4F79-9C28-3E34DF5CB081}" srcOrd="5" destOrd="0" presId="urn:microsoft.com/office/officeart/2005/8/layout/hProcess9"/>
    <dgm:cxn modelId="{6FD4C4D0-157A-496B-961A-6608B106D085}" type="presParOf" srcId="{F446A873-7948-47B1-8C89-57196CC84FA3}" destId="{8D95EB1D-8B88-44A2-9E86-4D8F79A3EFB2}"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C708D-E818-465C-A164-613CA9776831}" type="doc">
      <dgm:prSet loTypeId="urn:microsoft.com/office/officeart/2008/layout/HexagonCluster" loCatId="relationship" qsTypeId="urn:microsoft.com/office/officeart/2005/8/quickstyle/simple5" qsCatId="simple" csTypeId="urn:microsoft.com/office/officeart/2005/8/colors/colorful4" csCatId="colorful" phldr="1"/>
      <dgm:spPr/>
      <dgm:t>
        <a:bodyPr/>
        <a:lstStyle/>
        <a:p>
          <a:endParaRPr lang="tr-TR"/>
        </a:p>
      </dgm:t>
    </dgm:pt>
    <dgm:pt modelId="{5E9C059B-726A-4489-8D19-B433FFD9C3AD}">
      <dgm:prSet phldrT="[Metin]"/>
      <dgm:spPr>
        <a:xfrm>
          <a:off x="1235723" y="2092011"/>
          <a:ext cx="1436517" cy="1233081"/>
        </a:xfrm>
        <a:prstGeom prst="hexagon">
          <a:avLst>
            <a:gd name="adj" fmla="val 25000"/>
            <a:gd name="vf" fmla="val 115470"/>
          </a:avLst>
        </a:prstGeom>
        <a:gradFill rotWithShape="0">
          <a:gsLst>
            <a:gs pos="0">
              <a:srgbClr val="8064A2">
                <a:hueOff val="0"/>
                <a:satOff val="0"/>
                <a:lumOff val="0"/>
                <a:alphaOff val="0"/>
                <a:satMod val="103000"/>
                <a:lumMod val="102000"/>
                <a:tint val="94000"/>
              </a:srgbClr>
            </a:gs>
            <a:gs pos="50000">
              <a:srgbClr val="8064A2">
                <a:hueOff val="0"/>
                <a:satOff val="0"/>
                <a:lumOff val="0"/>
                <a:alphaOff val="0"/>
                <a:satMod val="110000"/>
                <a:lumMod val="100000"/>
                <a:shade val="100000"/>
              </a:srgbClr>
            </a:gs>
            <a:gs pos="100000">
              <a:srgbClr val="8064A2">
                <a:hueOff val="0"/>
                <a:satOff val="0"/>
                <a:lumOff val="0"/>
                <a:alphaOff val="0"/>
                <a:lumMod val="99000"/>
                <a:satMod val="120000"/>
                <a:shade val="78000"/>
              </a:srgbClr>
            </a:gs>
          </a:gsLst>
          <a:lin ang="5400000" scaled="0"/>
        </a:gradFill>
        <a:ln w="6350" cap="flat" cmpd="sng" algn="ctr">
          <a:solidFill>
            <a:srgbClr val="8064A2">
              <a:hueOff val="0"/>
              <a:satOff val="0"/>
              <a:lumOff val="0"/>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Otomotiv</a:t>
          </a:r>
        </a:p>
      </dgm:t>
    </dgm:pt>
    <dgm:pt modelId="{D3169F97-6D3A-4BBE-85CF-90209D95AB67}" type="parTrans" cxnId="{C31BEDEC-7309-47BE-AE0B-1EB15D9332CC}">
      <dgm:prSet/>
      <dgm:spPr/>
      <dgm:t>
        <a:bodyPr/>
        <a:lstStyle/>
        <a:p>
          <a:endParaRPr lang="tr-TR"/>
        </a:p>
      </dgm:t>
    </dgm:pt>
    <dgm:pt modelId="{ED4755B9-6594-407F-9E23-399FFDF27B84}" type="sibTrans" cxnId="{C31BEDEC-7309-47BE-AE0B-1EB15D9332CC}">
      <dgm:prSet/>
      <dgm:spPr>
        <a:xfrm>
          <a:off x="0" y="1410437"/>
          <a:ext cx="1436517" cy="1233081"/>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6350" cap="flat" cmpd="sng" algn="ctr">
          <a:solidFill>
            <a:srgbClr val="8064A2">
              <a:hueOff val="0"/>
              <a:satOff val="0"/>
              <a:lumOff val="0"/>
              <a:alphaOff val="0"/>
            </a:srgbClr>
          </a:solidFill>
          <a:prstDash val="solid"/>
          <a:miter lim="800000"/>
        </a:ln>
        <a:effectLst/>
      </dgm:spPr>
      <dgm:t>
        <a:bodyPr/>
        <a:lstStyle/>
        <a:p>
          <a:endParaRPr lang="tr-TR"/>
        </a:p>
      </dgm:t>
    </dgm:pt>
    <dgm:pt modelId="{52E38A6A-FCD9-47DE-8A45-0BE77300BADD}">
      <dgm:prSet phldrT="[Metin]"/>
      <dgm:spPr>
        <a:xfrm>
          <a:off x="2471446" y="1406707"/>
          <a:ext cx="1436517" cy="1233081"/>
        </a:xfrm>
        <a:prstGeom prst="hexagon">
          <a:avLst>
            <a:gd name="adj" fmla="val 25000"/>
            <a:gd name="vf" fmla="val 115470"/>
          </a:avLst>
        </a:prstGeom>
        <a:gradFill rotWithShape="0">
          <a:gsLst>
            <a:gs pos="0">
              <a:srgbClr val="8064A2">
                <a:hueOff val="-637824"/>
                <a:satOff val="3843"/>
                <a:lumOff val="308"/>
                <a:alphaOff val="0"/>
                <a:satMod val="103000"/>
                <a:lumMod val="102000"/>
                <a:tint val="94000"/>
              </a:srgbClr>
            </a:gs>
            <a:gs pos="50000">
              <a:srgbClr val="8064A2">
                <a:hueOff val="-637824"/>
                <a:satOff val="3843"/>
                <a:lumOff val="308"/>
                <a:alphaOff val="0"/>
                <a:satMod val="110000"/>
                <a:lumMod val="100000"/>
                <a:shade val="100000"/>
              </a:srgbClr>
            </a:gs>
            <a:gs pos="100000">
              <a:srgbClr val="8064A2">
                <a:hueOff val="-637824"/>
                <a:satOff val="3843"/>
                <a:lumOff val="308"/>
                <a:alphaOff val="0"/>
                <a:lumMod val="99000"/>
                <a:satMod val="120000"/>
                <a:shade val="78000"/>
              </a:srgbClr>
            </a:gs>
          </a:gsLst>
          <a:lin ang="5400000" scaled="0"/>
        </a:gradFill>
        <a:ln w="6350" cap="flat" cmpd="sng" algn="ctr">
          <a:solidFill>
            <a:srgbClr val="8064A2">
              <a:hueOff val="-637824"/>
              <a:satOff val="3843"/>
              <a:lumOff val="308"/>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Makine</a:t>
          </a:r>
        </a:p>
      </dgm:t>
    </dgm:pt>
    <dgm:pt modelId="{4191B5A1-27BE-4F84-ADAD-CDDF221DC638}" type="parTrans" cxnId="{60EFBCB7-0EC8-47FC-A0A4-5B3D88B73ABA}">
      <dgm:prSet/>
      <dgm:spPr/>
      <dgm:t>
        <a:bodyPr/>
        <a:lstStyle/>
        <a:p>
          <a:endParaRPr lang="tr-TR"/>
        </a:p>
      </dgm:t>
    </dgm:pt>
    <dgm:pt modelId="{7F0BE119-DF16-48F9-9A5E-821816D7AE65}" type="sibTrans" cxnId="{60EFBCB7-0EC8-47FC-A0A4-5B3D88B73ABA}">
      <dgm:prSet/>
      <dgm:spPr>
        <a:xfrm>
          <a:off x="3708054" y="2089680"/>
          <a:ext cx="1436517" cy="1233081"/>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rgbClr val="8064A2">
              <a:hueOff val="-637824"/>
              <a:satOff val="3843"/>
              <a:lumOff val="308"/>
              <a:alphaOff val="0"/>
            </a:srgbClr>
          </a:solidFill>
          <a:prstDash val="solid"/>
          <a:miter lim="800000"/>
        </a:ln>
        <a:effectLst/>
      </dgm:spPr>
      <dgm:t>
        <a:bodyPr/>
        <a:lstStyle/>
        <a:p>
          <a:endParaRPr lang="tr-TR"/>
        </a:p>
      </dgm:t>
    </dgm:pt>
    <dgm:pt modelId="{48E7628E-8B1C-4B24-BA0A-F444E0C3B6BC}">
      <dgm:prSet phldrT="[Metin]"/>
      <dgm:spPr>
        <a:xfrm>
          <a:off x="1235723" y="728862"/>
          <a:ext cx="1436517" cy="1233081"/>
        </a:xfrm>
        <a:prstGeom prst="hexagon">
          <a:avLst>
            <a:gd name="adj" fmla="val 25000"/>
            <a:gd name="vf" fmla="val 115470"/>
          </a:avLst>
        </a:prstGeom>
        <a:gradFill rotWithShape="0">
          <a:gsLst>
            <a:gs pos="0">
              <a:srgbClr val="8064A2">
                <a:hueOff val="-1275649"/>
                <a:satOff val="7685"/>
                <a:lumOff val="616"/>
                <a:alphaOff val="0"/>
                <a:satMod val="103000"/>
                <a:lumMod val="102000"/>
                <a:tint val="94000"/>
              </a:srgbClr>
            </a:gs>
            <a:gs pos="50000">
              <a:srgbClr val="8064A2">
                <a:hueOff val="-1275649"/>
                <a:satOff val="7685"/>
                <a:lumOff val="616"/>
                <a:alphaOff val="0"/>
                <a:satMod val="110000"/>
                <a:lumMod val="100000"/>
                <a:shade val="100000"/>
              </a:srgbClr>
            </a:gs>
            <a:gs pos="100000">
              <a:srgbClr val="8064A2">
                <a:hueOff val="-1275649"/>
                <a:satOff val="7685"/>
                <a:lumOff val="616"/>
                <a:alphaOff val="0"/>
                <a:lumMod val="99000"/>
                <a:satMod val="120000"/>
                <a:shade val="78000"/>
              </a:srgbClr>
            </a:gs>
          </a:gsLst>
          <a:lin ang="5400000" scaled="0"/>
        </a:gradFill>
        <a:ln w="6350" cap="flat" cmpd="sng" algn="ctr">
          <a:solidFill>
            <a:srgbClr val="8064A2">
              <a:hueOff val="-1275649"/>
              <a:satOff val="7685"/>
              <a:lumOff val="616"/>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Gıda İşleme ve Paketleme</a:t>
          </a:r>
        </a:p>
      </dgm:t>
    </dgm:pt>
    <dgm:pt modelId="{01EBE8B7-07EB-4621-A6BE-D4E6382E64DE}" type="parTrans" cxnId="{BA18C887-C8E9-4E00-82BF-8386BD755D18}">
      <dgm:prSet/>
      <dgm:spPr/>
      <dgm:t>
        <a:bodyPr/>
        <a:lstStyle/>
        <a:p>
          <a:endParaRPr lang="tr-TR"/>
        </a:p>
      </dgm:t>
    </dgm:pt>
    <dgm:pt modelId="{A1E18F6F-3A73-441F-95B4-05AC5B44C704}" type="sibTrans" cxnId="{BA18C887-C8E9-4E00-82BF-8386BD755D18}">
      <dgm:prSet/>
      <dgm:spPr>
        <a:xfrm>
          <a:off x="2471446" y="43092"/>
          <a:ext cx="1436517" cy="1233081"/>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6350" cap="flat" cmpd="sng" algn="ctr">
          <a:solidFill>
            <a:srgbClr val="8064A2">
              <a:hueOff val="-1275649"/>
              <a:satOff val="7685"/>
              <a:lumOff val="616"/>
              <a:alphaOff val="0"/>
            </a:srgbClr>
          </a:solidFill>
          <a:prstDash val="solid"/>
          <a:miter lim="800000"/>
        </a:ln>
        <a:effectLst/>
      </dgm:spPr>
      <dgm:t>
        <a:bodyPr/>
        <a:lstStyle/>
        <a:p>
          <a:endParaRPr lang="tr-TR"/>
        </a:p>
      </dgm:t>
    </dgm:pt>
    <dgm:pt modelId="{A5A276EF-D9E4-4588-AB13-8871134591AF}">
      <dgm:prSet phldrT="[Metin]"/>
      <dgm:spPr>
        <a:xfrm>
          <a:off x="3708054" y="726065"/>
          <a:ext cx="1436517" cy="1233081"/>
        </a:xfrm>
        <a:prstGeom prst="hexagon">
          <a:avLst>
            <a:gd name="adj" fmla="val 25000"/>
            <a:gd name="vf" fmla="val 115470"/>
          </a:avLst>
        </a:prstGeom>
        <a:gradFill rotWithShape="0">
          <a:gsLst>
            <a:gs pos="0">
              <a:srgbClr val="8064A2">
                <a:hueOff val="-1913473"/>
                <a:satOff val="11528"/>
                <a:lumOff val="924"/>
                <a:alphaOff val="0"/>
                <a:satMod val="103000"/>
                <a:lumMod val="102000"/>
                <a:tint val="94000"/>
              </a:srgbClr>
            </a:gs>
            <a:gs pos="50000">
              <a:srgbClr val="8064A2">
                <a:hueOff val="-1913473"/>
                <a:satOff val="11528"/>
                <a:lumOff val="924"/>
                <a:alphaOff val="0"/>
                <a:satMod val="110000"/>
                <a:lumMod val="100000"/>
                <a:shade val="100000"/>
              </a:srgbClr>
            </a:gs>
            <a:gs pos="100000">
              <a:srgbClr val="8064A2">
                <a:hueOff val="-1913473"/>
                <a:satOff val="11528"/>
                <a:lumOff val="924"/>
                <a:alphaOff val="0"/>
                <a:lumMod val="99000"/>
                <a:satMod val="120000"/>
                <a:shade val="78000"/>
              </a:srgbClr>
            </a:gs>
          </a:gsLst>
          <a:lin ang="5400000" scaled="0"/>
        </a:gradFill>
        <a:ln w="6350" cap="flat" cmpd="sng" algn="ctr">
          <a:solidFill>
            <a:srgbClr val="8064A2">
              <a:hueOff val="-1913473"/>
              <a:satOff val="11528"/>
              <a:lumOff val="924"/>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Tekstil</a:t>
          </a:r>
        </a:p>
      </dgm:t>
    </dgm:pt>
    <dgm:pt modelId="{3342FF47-2987-4BD0-B402-5E4DFCA2A045}" type="parTrans" cxnId="{33A0A174-A45A-4F85-B610-F83CDBCEA419}">
      <dgm:prSet/>
      <dgm:spPr/>
      <dgm:t>
        <a:bodyPr/>
        <a:lstStyle/>
        <a:p>
          <a:endParaRPr lang="tr-TR"/>
        </a:p>
      </dgm:t>
    </dgm:pt>
    <dgm:pt modelId="{FC8D1737-4447-44AC-A4DF-128AD190F008}" type="sibTrans" cxnId="{33A0A174-A45A-4F85-B610-F83CDBCEA419}">
      <dgm:prSet/>
      <dgm:spPr>
        <a:xfrm>
          <a:off x="4943777" y="1419294"/>
          <a:ext cx="1436517" cy="1233081"/>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6350" cap="flat" cmpd="sng" algn="ctr">
          <a:solidFill>
            <a:srgbClr val="8064A2">
              <a:hueOff val="-1913473"/>
              <a:satOff val="11528"/>
              <a:lumOff val="924"/>
              <a:alphaOff val="0"/>
            </a:srgbClr>
          </a:solidFill>
          <a:prstDash val="solid"/>
          <a:miter lim="800000"/>
        </a:ln>
        <a:effectLst/>
      </dgm:spPr>
      <dgm:t>
        <a:bodyPr/>
        <a:lstStyle/>
        <a:p>
          <a:endParaRPr lang="tr-TR"/>
        </a:p>
      </dgm:t>
    </dgm:pt>
    <dgm:pt modelId="{1F3AB829-8993-4696-B542-100BED11C44E}">
      <dgm:prSet phldrT="[Metin]"/>
      <dgm:spPr>
        <a:xfrm>
          <a:off x="4943777" y="56145"/>
          <a:ext cx="1436517" cy="1233081"/>
        </a:xfrm>
        <a:prstGeom prst="hexagon">
          <a:avLst>
            <a:gd name="adj" fmla="val 25000"/>
            <a:gd name="vf" fmla="val 115470"/>
          </a:avLst>
        </a:prstGeom>
        <a:gradFill rotWithShape="0">
          <a:gsLst>
            <a:gs pos="0">
              <a:srgbClr val="8064A2">
                <a:hueOff val="-2551297"/>
                <a:satOff val="15371"/>
                <a:lumOff val="1232"/>
                <a:alphaOff val="0"/>
                <a:satMod val="103000"/>
                <a:lumMod val="102000"/>
                <a:tint val="94000"/>
              </a:srgbClr>
            </a:gs>
            <a:gs pos="50000">
              <a:srgbClr val="8064A2">
                <a:hueOff val="-2551297"/>
                <a:satOff val="15371"/>
                <a:lumOff val="1232"/>
                <a:alphaOff val="0"/>
                <a:satMod val="110000"/>
                <a:lumMod val="100000"/>
                <a:shade val="100000"/>
              </a:srgbClr>
            </a:gs>
            <a:gs pos="100000">
              <a:srgbClr val="8064A2">
                <a:hueOff val="-2551297"/>
                <a:satOff val="15371"/>
                <a:lumOff val="1232"/>
                <a:alphaOff val="0"/>
                <a:lumMod val="99000"/>
                <a:satMod val="120000"/>
                <a:shade val="78000"/>
              </a:srgbClr>
            </a:gs>
          </a:gsLst>
          <a:lin ang="5400000" scaled="0"/>
        </a:gradFill>
        <a:ln w="6350" cap="flat" cmpd="sng" algn="ctr">
          <a:solidFill>
            <a:srgbClr val="8064A2">
              <a:hueOff val="-2551297"/>
              <a:satOff val="15371"/>
              <a:lumOff val="1232"/>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Elektrik &amp; Elektronik</a:t>
          </a:r>
        </a:p>
      </dgm:t>
    </dgm:pt>
    <dgm:pt modelId="{E49DB61D-8774-4A6E-9B09-5BEDBC5339C6}" type="parTrans" cxnId="{381D5FAA-2BDE-4F84-B70A-A894ED12C5F7}">
      <dgm:prSet/>
      <dgm:spPr/>
      <dgm:t>
        <a:bodyPr/>
        <a:lstStyle/>
        <a:p>
          <a:endParaRPr lang="tr-TR"/>
        </a:p>
      </dgm:t>
    </dgm:pt>
    <dgm:pt modelId="{F41832E2-94E3-432F-95DB-C39E4F0FBCB2}" type="sibTrans" cxnId="{381D5FAA-2BDE-4F84-B70A-A894ED12C5F7}">
      <dgm:prSet/>
      <dgm:spPr>
        <a:xfrm>
          <a:off x="6179501" y="744247"/>
          <a:ext cx="1436517" cy="1233081"/>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w="6350" cap="flat" cmpd="sng" algn="ctr">
          <a:solidFill>
            <a:srgbClr val="8064A2">
              <a:hueOff val="-2551297"/>
              <a:satOff val="15371"/>
              <a:lumOff val="1232"/>
              <a:alphaOff val="0"/>
            </a:srgbClr>
          </a:solidFill>
          <a:prstDash val="solid"/>
          <a:miter lim="800000"/>
        </a:ln>
        <a:effectLst/>
      </dgm:spPr>
      <dgm:t>
        <a:bodyPr/>
        <a:lstStyle/>
        <a:p>
          <a:endParaRPr lang="tr-TR"/>
        </a:p>
      </dgm:t>
    </dgm:pt>
    <dgm:pt modelId="{BBBC9F80-0E5D-4C48-98BD-29E7653DD58C}">
      <dgm:prSet phldrT="[Metin]"/>
      <dgm:spPr>
        <a:xfrm>
          <a:off x="6179501" y="2105531"/>
          <a:ext cx="1436517" cy="1233081"/>
        </a:xfrm>
        <a:prstGeom prst="hexagon">
          <a:avLst>
            <a:gd name="adj" fmla="val 25000"/>
            <a:gd name="vf" fmla="val 115470"/>
          </a:avLst>
        </a:prstGeom>
        <a:gradFill rotWithShape="0">
          <a:gsLst>
            <a:gs pos="0">
              <a:srgbClr val="8064A2">
                <a:hueOff val="-3189121"/>
                <a:satOff val="19214"/>
                <a:lumOff val="1540"/>
                <a:alphaOff val="0"/>
                <a:satMod val="103000"/>
                <a:lumMod val="102000"/>
                <a:tint val="94000"/>
              </a:srgbClr>
            </a:gs>
            <a:gs pos="50000">
              <a:srgbClr val="8064A2">
                <a:hueOff val="-3189121"/>
                <a:satOff val="19214"/>
                <a:lumOff val="1540"/>
                <a:alphaOff val="0"/>
                <a:satMod val="110000"/>
                <a:lumMod val="100000"/>
                <a:shade val="100000"/>
              </a:srgbClr>
            </a:gs>
            <a:gs pos="100000">
              <a:srgbClr val="8064A2">
                <a:hueOff val="-3189121"/>
                <a:satOff val="19214"/>
                <a:lumOff val="1540"/>
                <a:alphaOff val="0"/>
                <a:lumMod val="99000"/>
                <a:satMod val="120000"/>
                <a:shade val="78000"/>
              </a:srgbClr>
            </a:gs>
          </a:gsLst>
          <a:lin ang="5400000" scaled="0"/>
        </a:gradFill>
        <a:ln w="6350" cap="flat" cmpd="sng" algn="ctr">
          <a:solidFill>
            <a:srgbClr val="8064A2">
              <a:hueOff val="-3189121"/>
              <a:satOff val="19214"/>
              <a:lumOff val="1540"/>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Havacılık</a:t>
          </a:r>
        </a:p>
      </dgm:t>
    </dgm:pt>
    <dgm:pt modelId="{FE2B3E53-3023-4E63-A345-9A7B9E4E936C}" type="parTrans" cxnId="{57448FB8-FDD7-4D65-A8C7-0EB4E9BE1281}">
      <dgm:prSet/>
      <dgm:spPr/>
      <dgm:t>
        <a:bodyPr/>
        <a:lstStyle/>
        <a:p>
          <a:endParaRPr lang="tr-TR"/>
        </a:p>
      </dgm:t>
    </dgm:pt>
    <dgm:pt modelId="{93F03345-EAF1-4CEA-9FD2-A2BD86471F70}" type="sibTrans" cxnId="{57448FB8-FDD7-4D65-A8C7-0EB4E9BE1281}">
      <dgm:prSet/>
      <dgm:spPr>
        <a:xfrm>
          <a:off x="4943777" y="2780578"/>
          <a:ext cx="1436517" cy="1233081"/>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000" r="-6000"/>
          </a:stretch>
        </a:blipFill>
        <a:ln w="6350" cap="flat" cmpd="sng" algn="ctr">
          <a:solidFill>
            <a:srgbClr val="8064A2">
              <a:hueOff val="-3189121"/>
              <a:satOff val="19214"/>
              <a:lumOff val="1540"/>
              <a:alphaOff val="0"/>
            </a:srgbClr>
          </a:solidFill>
          <a:prstDash val="solid"/>
          <a:miter lim="800000"/>
        </a:ln>
        <a:effectLst/>
      </dgm:spPr>
      <dgm:t>
        <a:bodyPr/>
        <a:lstStyle/>
        <a:p>
          <a:endParaRPr lang="tr-TR"/>
        </a:p>
      </dgm:t>
    </dgm:pt>
    <dgm:pt modelId="{5DBA64CF-DDE9-4043-8B3C-9FD6A8E5F418}">
      <dgm:prSet phldrT="[Metin]"/>
      <dgm:spPr>
        <a:xfrm>
          <a:off x="2470562" y="2773119"/>
          <a:ext cx="1436517" cy="1233081"/>
        </a:xfrm>
        <a:prstGeom prst="hexagon">
          <a:avLst>
            <a:gd name="adj" fmla="val 25000"/>
            <a:gd name="vf" fmla="val 115470"/>
          </a:avLst>
        </a:prstGeom>
        <a:gradFill rotWithShape="0">
          <a:gsLst>
            <a:gs pos="0">
              <a:srgbClr val="8064A2">
                <a:hueOff val="-3826945"/>
                <a:satOff val="23056"/>
                <a:lumOff val="1848"/>
                <a:alphaOff val="0"/>
                <a:satMod val="103000"/>
                <a:lumMod val="102000"/>
                <a:tint val="94000"/>
              </a:srgbClr>
            </a:gs>
            <a:gs pos="50000">
              <a:srgbClr val="8064A2">
                <a:hueOff val="-3826945"/>
                <a:satOff val="23056"/>
                <a:lumOff val="1848"/>
                <a:alphaOff val="0"/>
                <a:satMod val="110000"/>
                <a:lumMod val="100000"/>
                <a:shade val="100000"/>
              </a:srgbClr>
            </a:gs>
            <a:gs pos="100000">
              <a:srgbClr val="8064A2">
                <a:hueOff val="-3826945"/>
                <a:satOff val="23056"/>
                <a:lumOff val="1848"/>
                <a:alphaOff val="0"/>
                <a:lumMod val="99000"/>
                <a:satMod val="120000"/>
                <a:shade val="78000"/>
              </a:srgbClr>
            </a:gs>
          </a:gsLst>
          <a:lin ang="5400000" scaled="0"/>
        </a:gradFill>
        <a:ln w="6350" cap="flat" cmpd="sng" algn="ctr">
          <a:solidFill>
            <a:srgbClr val="8064A2">
              <a:hueOff val="-3826945"/>
              <a:satOff val="23056"/>
              <a:lumOff val="1848"/>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Tıbbi Malzeme</a:t>
          </a:r>
        </a:p>
      </dgm:t>
    </dgm:pt>
    <dgm:pt modelId="{B0A9C38B-6A67-43DB-B06C-CA17F76C1295}" type="parTrans" cxnId="{65D28825-D9E2-4D60-965C-F868CEDE42BE}">
      <dgm:prSet/>
      <dgm:spPr/>
      <dgm:t>
        <a:bodyPr/>
        <a:lstStyle/>
        <a:p>
          <a:endParaRPr lang="tr-TR"/>
        </a:p>
      </dgm:t>
    </dgm:pt>
    <dgm:pt modelId="{3D251ACF-1E36-498F-AE90-6230A329C79D}" type="sibTrans" cxnId="{65D28825-D9E2-4D60-965C-F868CEDE42BE}">
      <dgm:prSet/>
      <dgm:spPr>
        <a:xfrm>
          <a:off x="1234838" y="3458423"/>
          <a:ext cx="1436517" cy="1233081"/>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3000" r="-33000"/>
          </a:stretch>
        </a:blipFill>
        <a:ln w="6350" cap="flat" cmpd="sng" algn="ctr">
          <a:solidFill>
            <a:srgbClr val="8064A2">
              <a:hueOff val="-3826945"/>
              <a:satOff val="23056"/>
              <a:lumOff val="1848"/>
              <a:alphaOff val="0"/>
            </a:srgbClr>
          </a:solidFill>
          <a:prstDash val="solid"/>
          <a:miter lim="800000"/>
        </a:ln>
        <a:effectLst/>
      </dgm:spPr>
      <dgm:t>
        <a:bodyPr/>
        <a:lstStyle/>
        <a:p>
          <a:endParaRPr lang="tr-TR"/>
        </a:p>
      </dgm:t>
    </dgm:pt>
    <dgm:pt modelId="{EE84F5D7-6F33-4DDA-8506-A682E446CFC5}">
      <dgm:prSet phldrT="[Metin]"/>
      <dgm:spPr>
        <a:xfrm>
          <a:off x="7409032" y="2796429"/>
          <a:ext cx="1436517" cy="1233081"/>
        </a:xfrm>
        <a:prstGeom prst="hexagon">
          <a:avLst>
            <a:gd name="adj" fmla="val 25000"/>
            <a:gd name="vf" fmla="val 115470"/>
          </a:avLst>
        </a:prstGeom>
        <a:gradFill rotWithShape="0">
          <a:gsLst>
            <a:gs pos="0">
              <a:srgbClr val="8064A2">
                <a:hueOff val="-4464770"/>
                <a:satOff val="26899"/>
                <a:lumOff val="2156"/>
                <a:alphaOff val="0"/>
                <a:satMod val="103000"/>
                <a:lumMod val="102000"/>
                <a:tint val="94000"/>
              </a:srgbClr>
            </a:gs>
            <a:gs pos="50000">
              <a:srgbClr val="8064A2">
                <a:hueOff val="-4464770"/>
                <a:satOff val="26899"/>
                <a:lumOff val="2156"/>
                <a:alphaOff val="0"/>
                <a:satMod val="110000"/>
                <a:lumMod val="100000"/>
                <a:shade val="100000"/>
              </a:srgbClr>
            </a:gs>
            <a:gs pos="100000">
              <a:srgbClr val="8064A2">
                <a:hueOff val="-4464770"/>
                <a:satOff val="26899"/>
                <a:lumOff val="2156"/>
                <a:alphaOff val="0"/>
                <a:lumMod val="99000"/>
                <a:satMod val="120000"/>
                <a:shade val="78000"/>
              </a:srgbClr>
            </a:gs>
          </a:gsLst>
          <a:lin ang="5400000" scaled="0"/>
        </a:gradFill>
        <a:ln w="6350" cap="flat" cmpd="sng" algn="ctr">
          <a:solidFill>
            <a:srgbClr val="8064A2">
              <a:hueOff val="-4464770"/>
              <a:satOff val="26899"/>
              <a:lumOff val="2156"/>
              <a:alphaOff val="0"/>
            </a:srgbClr>
          </a:solidFill>
          <a:prstDash val="solid"/>
          <a:miter lim="800000"/>
        </a:ln>
        <a:effectLst>
          <a:outerShdw blurRad="57150" dist="19050" dir="5400000" algn="ctr" rotWithShape="0">
            <a:srgbClr val="000000">
              <a:alpha val="63000"/>
            </a:srgbClr>
          </a:outerShdw>
        </a:effectLst>
      </dgm:spPr>
      <dgm:t>
        <a:bodyPr/>
        <a:lstStyle/>
        <a:p>
          <a:r>
            <a:rPr lang="tr-TR" dirty="0">
              <a:solidFill>
                <a:sysClr val="window" lastClr="FFFFFF"/>
              </a:solidFill>
              <a:latin typeface="Arial" panose="020B0604020202020204" pitchFamily="34" charset="0"/>
              <a:ea typeface="+mn-ea"/>
              <a:cs typeface="Arial" panose="020B0604020202020204" pitchFamily="34" charset="0"/>
            </a:rPr>
            <a:t>Bilişim</a:t>
          </a:r>
        </a:p>
      </dgm:t>
    </dgm:pt>
    <dgm:pt modelId="{ECAC1D54-36CA-4480-AD27-209DA343CF0A}" type="parTrans" cxnId="{DEA0C620-66EA-4735-8DBD-07358C9EC3EF}">
      <dgm:prSet/>
      <dgm:spPr/>
      <dgm:t>
        <a:bodyPr/>
        <a:lstStyle/>
        <a:p>
          <a:endParaRPr lang="tr-TR"/>
        </a:p>
      </dgm:t>
    </dgm:pt>
    <dgm:pt modelId="{692C1B7F-6430-42E9-8777-8D0B498D5CD6}" type="sibTrans" cxnId="{DEA0C620-66EA-4735-8DBD-07358C9EC3EF}">
      <dgm:prSet/>
      <dgm:spPr>
        <a:xfrm>
          <a:off x="6173309" y="3471943"/>
          <a:ext cx="1436517" cy="1233081"/>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a:ln w="6350" cap="flat" cmpd="sng" algn="ctr">
          <a:solidFill>
            <a:srgbClr val="8064A2">
              <a:hueOff val="-4464770"/>
              <a:satOff val="26899"/>
              <a:lumOff val="2156"/>
              <a:alphaOff val="0"/>
            </a:srgbClr>
          </a:solidFill>
          <a:prstDash val="solid"/>
          <a:miter lim="800000"/>
        </a:ln>
        <a:effectLst/>
      </dgm:spPr>
      <dgm:t>
        <a:bodyPr/>
        <a:lstStyle/>
        <a:p>
          <a:endParaRPr lang="tr-TR"/>
        </a:p>
      </dgm:t>
    </dgm:pt>
    <dgm:pt modelId="{5CBB0F6C-F450-4E4B-8BE8-956DAAA23D16}" type="pres">
      <dgm:prSet presAssocID="{D19C708D-E818-465C-A164-613CA9776831}" presName="Name0" presStyleCnt="0">
        <dgm:presLayoutVars>
          <dgm:chMax val="21"/>
          <dgm:chPref val="21"/>
        </dgm:presLayoutVars>
      </dgm:prSet>
      <dgm:spPr/>
    </dgm:pt>
    <dgm:pt modelId="{C7DD1203-3440-41A5-8B96-33ADB9A6ED71}" type="pres">
      <dgm:prSet presAssocID="{5E9C059B-726A-4489-8D19-B433FFD9C3AD}" presName="text1" presStyleCnt="0"/>
      <dgm:spPr/>
    </dgm:pt>
    <dgm:pt modelId="{E39E3931-6AD4-423C-B8BC-606BCDED07CD}" type="pres">
      <dgm:prSet presAssocID="{5E9C059B-726A-4489-8D19-B433FFD9C3AD}" presName="textRepeatNode" presStyleLbl="alignNode1" presStyleIdx="0" presStyleCnt="8">
        <dgm:presLayoutVars>
          <dgm:chMax val="0"/>
          <dgm:chPref val="0"/>
          <dgm:bulletEnabled val="1"/>
        </dgm:presLayoutVars>
      </dgm:prSet>
      <dgm:spPr/>
    </dgm:pt>
    <dgm:pt modelId="{F11D6B8C-936B-4580-AD7B-0C06671ABB5B}" type="pres">
      <dgm:prSet presAssocID="{5E9C059B-726A-4489-8D19-B433FFD9C3AD}" presName="textaccent1" presStyleCnt="0"/>
      <dgm:spPr/>
    </dgm:pt>
    <dgm:pt modelId="{6C72643A-0E64-40E7-B9DD-27EF2BC98751}" type="pres">
      <dgm:prSet presAssocID="{5E9C059B-726A-4489-8D19-B433FFD9C3AD}" presName="accentRepeatNode" presStyleLbl="solidAlignAcc1" presStyleIdx="0" presStyleCnt="16"/>
      <dgm:spPr>
        <a:xfrm>
          <a:off x="1270220" y="2643518"/>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0"/>
              <a:satOff val="0"/>
              <a:lumOff val="0"/>
              <a:alphaOff val="0"/>
            </a:srgbClr>
          </a:solidFill>
          <a:prstDash val="solid"/>
          <a:miter lim="800000"/>
        </a:ln>
        <a:effectLst>
          <a:outerShdw blurRad="57150" dist="19050" dir="5400000" algn="ctr" rotWithShape="0">
            <a:srgbClr val="000000">
              <a:alpha val="63000"/>
            </a:srgbClr>
          </a:outerShdw>
        </a:effectLst>
      </dgm:spPr>
    </dgm:pt>
    <dgm:pt modelId="{8DDD9FB0-3599-4C23-BD04-F33E8325218D}" type="pres">
      <dgm:prSet presAssocID="{ED4755B9-6594-407F-9E23-399FFDF27B84}" presName="image1" presStyleCnt="0"/>
      <dgm:spPr/>
    </dgm:pt>
    <dgm:pt modelId="{2DAA7264-D6C7-49DA-95E0-0B360A23B8F9}" type="pres">
      <dgm:prSet presAssocID="{ED4755B9-6594-407F-9E23-399FFDF27B84}" presName="imageRepeatNode" presStyleLbl="alignAcc1" presStyleIdx="0" presStyleCnt="8"/>
      <dgm:spPr/>
    </dgm:pt>
    <dgm:pt modelId="{790F3F4A-B23F-49D2-8A6E-943D68F7406C}" type="pres">
      <dgm:prSet presAssocID="{ED4755B9-6594-407F-9E23-399FFDF27B84}" presName="imageaccent1" presStyleCnt="0"/>
      <dgm:spPr/>
    </dgm:pt>
    <dgm:pt modelId="{646114DF-A531-41CB-9A11-26A9BDC721EC}" type="pres">
      <dgm:prSet presAssocID="{ED4755B9-6594-407F-9E23-399FFDF27B84}" presName="accentRepeatNode" presStyleLbl="solidAlignAcc1" presStyleIdx="1" presStyleCnt="16"/>
      <dgm:spPr>
        <a:xfrm>
          <a:off x="983625" y="2479884"/>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97651"/>
              <a:satOff val="1793"/>
              <a:lumOff val="144"/>
              <a:alphaOff val="0"/>
            </a:srgbClr>
          </a:solidFill>
          <a:prstDash val="solid"/>
          <a:miter lim="800000"/>
        </a:ln>
        <a:effectLst>
          <a:outerShdw blurRad="57150" dist="19050" dir="5400000" algn="ctr" rotWithShape="0">
            <a:srgbClr val="000000">
              <a:alpha val="63000"/>
            </a:srgbClr>
          </a:outerShdw>
        </a:effectLst>
      </dgm:spPr>
    </dgm:pt>
    <dgm:pt modelId="{A8B8DF41-9B43-4281-9758-E390C9DD2C3A}" type="pres">
      <dgm:prSet presAssocID="{52E38A6A-FCD9-47DE-8A45-0BE77300BADD}" presName="text2" presStyleCnt="0"/>
      <dgm:spPr/>
    </dgm:pt>
    <dgm:pt modelId="{1E232E99-017F-4B44-83AC-F2A611730E66}" type="pres">
      <dgm:prSet presAssocID="{52E38A6A-FCD9-47DE-8A45-0BE77300BADD}" presName="textRepeatNode" presStyleLbl="alignNode1" presStyleIdx="1" presStyleCnt="8">
        <dgm:presLayoutVars>
          <dgm:chMax val="0"/>
          <dgm:chPref val="0"/>
          <dgm:bulletEnabled val="1"/>
        </dgm:presLayoutVars>
      </dgm:prSet>
      <dgm:spPr/>
    </dgm:pt>
    <dgm:pt modelId="{38261195-FC8F-4A47-B374-A696BCE710F4}" type="pres">
      <dgm:prSet presAssocID="{52E38A6A-FCD9-47DE-8A45-0BE77300BADD}" presName="textaccent2" presStyleCnt="0"/>
      <dgm:spPr/>
    </dgm:pt>
    <dgm:pt modelId="{045FBC80-7EF8-4FAE-8108-FE7FEB6C77AA}" type="pres">
      <dgm:prSet presAssocID="{52E38A6A-FCD9-47DE-8A45-0BE77300BADD}" presName="accentRepeatNode" presStyleLbl="solidAlignAcc1" presStyleIdx="2" presStyleCnt="16"/>
      <dgm:spPr>
        <a:xfrm>
          <a:off x="3460379" y="2473357"/>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595303"/>
              <a:satOff val="3587"/>
              <a:lumOff val="287"/>
              <a:alphaOff val="0"/>
            </a:srgbClr>
          </a:solidFill>
          <a:prstDash val="solid"/>
          <a:miter lim="800000"/>
        </a:ln>
        <a:effectLst>
          <a:outerShdw blurRad="57150" dist="19050" dir="5400000" algn="ctr" rotWithShape="0">
            <a:srgbClr val="000000">
              <a:alpha val="63000"/>
            </a:srgbClr>
          </a:outerShdw>
        </a:effectLst>
      </dgm:spPr>
    </dgm:pt>
    <dgm:pt modelId="{20F718FF-A78E-4089-B8B5-0D84C594F0A3}" type="pres">
      <dgm:prSet presAssocID="{7F0BE119-DF16-48F9-9A5E-821816D7AE65}" presName="image2" presStyleCnt="0"/>
      <dgm:spPr/>
    </dgm:pt>
    <dgm:pt modelId="{61C63CAF-65B9-4F81-9B32-46B3A70739D8}" type="pres">
      <dgm:prSet presAssocID="{7F0BE119-DF16-48F9-9A5E-821816D7AE65}" presName="imageRepeatNode" presStyleLbl="alignAcc1" presStyleIdx="1" presStyleCnt="8"/>
      <dgm:spPr/>
    </dgm:pt>
    <dgm:pt modelId="{008C3257-76E3-4991-91DE-76FBB9C0D72D}" type="pres">
      <dgm:prSet presAssocID="{7F0BE119-DF16-48F9-9A5E-821816D7AE65}" presName="imageaccent2" presStyleCnt="0"/>
      <dgm:spPr/>
    </dgm:pt>
    <dgm:pt modelId="{FFCC7B4A-7DC2-4BD1-93F6-AE49C0ADDF5B}" type="pres">
      <dgm:prSet presAssocID="{7F0BE119-DF16-48F9-9A5E-821816D7AE65}" presName="accentRepeatNode" presStyleLbl="solidAlignAcc1" presStyleIdx="3" presStyleCnt="16"/>
      <dgm:spPr>
        <a:xfrm>
          <a:off x="3742552" y="2638390"/>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892954"/>
              <a:satOff val="5380"/>
              <a:lumOff val="431"/>
              <a:alphaOff val="0"/>
            </a:srgbClr>
          </a:solidFill>
          <a:prstDash val="solid"/>
          <a:miter lim="800000"/>
        </a:ln>
        <a:effectLst>
          <a:outerShdw blurRad="57150" dist="19050" dir="5400000" algn="ctr" rotWithShape="0">
            <a:srgbClr val="000000">
              <a:alpha val="63000"/>
            </a:srgbClr>
          </a:outerShdw>
        </a:effectLst>
      </dgm:spPr>
    </dgm:pt>
    <dgm:pt modelId="{C6CCB95A-8590-49B6-9259-B51F99F32EF0}" type="pres">
      <dgm:prSet presAssocID="{48E7628E-8B1C-4B24-BA0A-F444E0C3B6BC}" presName="text3" presStyleCnt="0"/>
      <dgm:spPr/>
    </dgm:pt>
    <dgm:pt modelId="{0E3609EE-99F2-497B-B24C-F8C2FDFC77F1}" type="pres">
      <dgm:prSet presAssocID="{48E7628E-8B1C-4B24-BA0A-F444E0C3B6BC}" presName="textRepeatNode" presStyleLbl="alignNode1" presStyleIdx="2" presStyleCnt="8">
        <dgm:presLayoutVars>
          <dgm:chMax val="0"/>
          <dgm:chPref val="0"/>
          <dgm:bulletEnabled val="1"/>
        </dgm:presLayoutVars>
      </dgm:prSet>
      <dgm:spPr/>
    </dgm:pt>
    <dgm:pt modelId="{8BBE3463-2BFB-4445-AE96-D980FEAD0BF9}" type="pres">
      <dgm:prSet presAssocID="{48E7628E-8B1C-4B24-BA0A-F444E0C3B6BC}" presName="textaccent3" presStyleCnt="0"/>
      <dgm:spPr/>
    </dgm:pt>
    <dgm:pt modelId="{390B80CC-7CF3-4E70-9AD9-B8DB88BCDA8A}" type="pres">
      <dgm:prSet presAssocID="{48E7628E-8B1C-4B24-BA0A-F444E0C3B6BC}" presName="accentRepeatNode" presStyleLbl="solidAlignAcc1" presStyleIdx="4" presStyleCnt="16"/>
      <dgm:spPr>
        <a:xfrm>
          <a:off x="2213156" y="745645"/>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1190605"/>
              <a:satOff val="7173"/>
              <a:lumOff val="575"/>
              <a:alphaOff val="0"/>
            </a:srgbClr>
          </a:solidFill>
          <a:prstDash val="solid"/>
          <a:miter lim="800000"/>
        </a:ln>
        <a:effectLst>
          <a:outerShdw blurRad="57150" dist="19050" dir="5400000" algn="ctr" rotWithShape="0">
            <a:srgbClr val="000000">
              <a:alpha val="63000"/>
            </a:srgbClr>
          </a:outerShdw>
        </a:effectLst>
      </dgm:spPr>
    </dgm:pt>
    <dgm:pt modelId="{7E96D795-85F3-40DB-96EB-F76EEB940004}" type="pres">
      <dgm:prSet presAssocID="{A1E18F6F-3A73-441F-95B4-05AC5B44C704}" presName="image3" presStyleCnt="0"/>
      <dgm:spPr/>
    </dgm:pt>
    <dgm:pt modelId="{E146DF82-3A32-46CE-A3A0-555E99B7F685}" type="pres">
      <dgm:prSet presAssocID="{A1E18F6F-3A73-441F-95B4-05AC5B44C704}" presName="imageRepeatNode" presStyleLbl="alignAcc1" presStyleIdx="2" presStyleCnt="8"/>
      <dgm:spPr/>
    </dgm:pt>
    <dgm:pt modelId="{4C39235A-4947-4CFC-898C-E1883636163C}" type="pres">
      <dgm:prSet presAssocID="{A1E18F6F-3A73-441F-95B4-05AC5B44C704}" presName="imageaccent3" presStyleCnt="0"/>
      <dgm:spPr/>
    </dgm:pt>
    <dgm:pt modelId="{B355E6B3-97AC-47D6-88E8-07DB884DA38F}" type="pres">
      <dgm:prSet presAssocID="{A1E18F6F-3A73-441F-95B4-05AC5B44C704}" presName="accentRepeatNode" presStyleLbl="solidAlignAcc1" presStyleIdx="5" presStyleCnt="16"/>
      <dgm:spPr>
        <a:xfrm>
          <a:off x="2513020" y="589470"/>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1488257"/>
              <a:satOff val="8966"/>
              <a:lumOff val="719"/>
              <a:alphaOff val="0"/>
            </a:srgbClr>
          </a:solidFill>
          <a:prstDash val="solid"/>
          <a:miter lim="800000"/>
        </a:ln>
        <a:effectLst>
          <a:outerShdw blurRad="57150" dist="19050" dir="5400000" algn="ctr" rotWithShape="0">
            <a:srgbClr val="000000">
              <a:alpha val="63000"/>
            </a:srgbClr>
          </a:outerShdw>
        </a:effectLst>
      </dgm:spPr>
    </dgm:pt>
    <dgm:pt modelId="{EBD1F076-7BEC-4ECF-AAB7-B6F4ED062C7B}" type="pres">
      <dgm:prSet presAssocID="{A5A276EF-D9E4-4588-AB13-8871134591AF}" presName="text4" presStyleCnt="0"/>
      <dgm:spPr/>
    </dgm:pt>
    <dgm:pt modelId="{6CDDB0FA-9B1C-40CA-9A83-1DC8F32C8807}" type="pres">
      <dgm:prSet presAssocID="{A5A276EF-D9E4-4588-AB13-8871134591AF}" presName="textRepeatNode" presStyleLbl="alignNode1" presStyleIdx="3" presStyleCnt="8">
        <dgm:presLayoutVars>
          <dgm:chMax val="0"/>
          <dgm:chPref val="0"/>
          <dgm:bulletEnabled val="1"/>
        </dgm:presLayoutVars>
      </dgm:prSet>
      <dgm:spPr/>
    </dgm:pt>
    <dgm:pt modelId="{19818501-105A-4C99-9752-2DD4459E41BA}" type="pres">
      <dgm:prSet presAssocID="{A5A276EF-D9E4-4588-AB13-8871134591AF}" presName="textaccent4" presStyleCnt="0"/>
      <dgm:spPr/>
    </dgm:pt>
    <dgm:pt modelId="{50F656A3-3671-42C1-A5FA-C11E16F7903F}" type="pres">
      <dgm:prSet presAssocID="{A5A276EF-D9E4-4588-AB13-8871134591AF}" presName="accentRepeatNode" presStyleLbl="solidAlignAcc1" presStyleIdx="6" presStyleCnt="16"/>
      <dgm:spPr>
        <a:xfrm>
          <a:off x="4949969" y="1272443"/>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1785908"/>
              <a:satOff val="10760"/>
              <a:lumOff val="862"/>
              <a:alphaOff val="0"/>
            </a:srgbClr>
          </a:solidFill>
          <a:prstDash val="solid"/>
          <a:miter lim="800000"/>
        </a:ln>
        <a:effectLst>
          <a:outerShdw blurRad="57150" dist="19050" dir="5400000" algn="ctr" rotWithShape="0">
            <a:srgbClr val="000000">
              <a:alpha val="63000"/>
            </a:srgbClr>
          </a:outerShdw>
        </a:effectLst>
      </dgm:spPr>
    </dgm:pt>
    <dgm:pt modelId="{F9E1E84A-8C58-4BB1-B286-811A9941605A}" type="pres">
      <dgm:prSet presAssocID="{FC8D1737-4447-44AC-A4DF-128AD190F008}" presName="image4" presStyleCnt="0"/>
      <dgm:spPr/>
    </dgm:pt>
    <dgm:pt modelId="{E5D5272D-03E2-4845-8B20-F818B9E8EB3E}" type="pres">
      <dgm:prSet presAssocID="{FC8D1737-4447-44AC-A4DF-128AD190F008}" presName="imageRepeatNode" presStyleLbl="alignAcc1" presStyleIdx="3" presStyleCnt="8"/>
      <dgm:spPr/>
    </dgm:pt>
    <dgm:pt modelId="{1DBF5000-98E8-46FB-A119-788BE2F16D90}" type="pres">
      <dgm:prSet presAssocID="{FC8D1737-4447-44AC-A4DF-128AD190F008}" presName="imageaccent4" presStyleCnt="0"/>
      <dgm:spPr/>
    </dgm:pt>
    <dgm:pt modelId="{E85CA146-5340-4ABF-9F67-684A8BE1B972}" type="pres">
      <dgm:prSet presAssocID="{FC8D1737-4447-44AC-A4DF-128AD190F008}" presName="accentRepeatNode" presStyleLbl="solidAlignAcc1" presStyleIdx="7" presStyleCnt="16"/>
      <dgm:spPr>
        <a:xfrm>
          <a:off x="5223297" y="1441672"/>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083559"/>
              <a:satOff val="12553"/>
              <a:lumOff val="1006"/>
              <a:alphaOff val="0"/>
            </a:srgbClr>
          </a:solidFill>
          <a:prstDash val="solid"/>
          <a:miter lim="800000"/>
        </a:ln>
        <a:effectLst>
          <a:outerShdw blurRad="57150" dist="19050" dir="5400000" algn="ctr" rotWithShape="0">
            <a:srgbClr val="000000">
              <a:alpha val="63000"/>
            </a:srgbClr>
          </a:outerShdw>
        </a:effectLst>
      </dgm:spPr>
    </dgm:pt>
    <dgm:pt modelId="{66349E5A-A7EF-417E-A9FC-B49BCCE920C9}" type="pres">
      <dgm:prSet presAssocID="{1F3AB829-8993-4696-B542-100BED11C44E}" presName="text5" presStyleCnt="0"/>
      <dgm:spPr/>
    </dgm:pt>
    <dgm:pt modelId="{DF9BAF63-8C90-45F5-A31C-9DBACF158745}" type="pres">
      <dgm:prSet presAssocID="{1F3AB829-8993-4696-B542-100BED11C44E}" presName="textRepeatNode" presStyleLbl="alignNode1" presStyleIdx="4" presStyleCnt="8">
        <dgm:presLayoutVars>
          <dgm:chMax val="0"/>
          <dgm:chPref val="0"/>
          <dgm:bulletEnabled val="1"/>
        </dgm:presLayoutVars>
      </dgm:prSet>
      <dgm:spPr/>
    </dgm:pt>
    <dgm:pt modelId="{A053613F-32A4-49F1-8D9D-BA2FA349778E}" type="pres">
      <dgm:prSet presAssocID="{1F3AB829-8993-4696-B542-100BED11C44E}" presName="textaccent5" presStyleCnt="0"/>
      <dgm:spPr/>
    </dgm:pt>
    <dgm:pt modelId="{65CC35F8-82CD-4385-9713-CABCFB79BFB0}" type="pres">
      <dgm:prSet presAssocID="{1F3AB829-8993-4696-B542-100BED11C44E}" presName="accentRepeatNode" presStyleLbl="solidAlignAcc1" presStyleIdx="8" presStyleCnt="16"/>
      <dgm:spPr>
        <a:xfrm>
          <a:off x="6185693" y="609051"/>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381211"/>
              <a:satOff val="14346"/>
              <a:lumOff val="1150"/>
              <a:alphaOff val="0"/>
            </a:srgbClr>
          </a:solidFill>
          <a:prstDash val="solid"/>
          <a:miter lim="800000"/>
        </a:ln>
        <a:effectLst>
          <a:outerShdw blurRad="57150" dist="19050" dir="5400000" algn="ctr" rotWithShape="0">
            <a:srgbClr val="000000">
              <a:alpha val="63000"/>
            </a:srgbClr>
          </a:outerShdw>
        </a:effectLst>
      </dgm:spPr>
    </dgm:pt>
    <dgm:pt modelId="{5BF60343-FF38-48BA-9C91-6869A851DE23}" type="pres">
      <dgm:prSet presAssocID="{F41832E2-94E3-432F-95DB-C39E4F0FBCB2}" presName="image5" presStyleCnt="0"/>
      <dgm:spPr/>
    </dgm:pt>
    <dgm:pt modelId="{FB3B8008-E826-4C2D-8C06-6231E5FC1648}" type="pres">
      <dgm:prSet presAssocID="{F41832E2-94E3-432F-95DB-C39E4F0FBCB2}" presName="imageRepeatNode" presStyleLbl="alignAcc1" presStyleIdx="4" presStyleCnt="8"/>
      <dgm:spPr/>
    </dgm:pt>
    <dgm:pt modelId="{F6CBAE81-2FA2-4A6A-87A1-46475B548510}" type="pres">
      <dgm:prSet presAssocID="{F41832E2-94E3-432F-95DB-C39E4F0FBCB2}" presName="imageaccent5" presStyleCnt="0"/>
      <dgm:spPr/>
    </dgm:pt>
    <dgm:pt modelId="{AAF2BB4C-B6F1-4678-BAB2-867366E73049}" type="pres">
      <dgm:prSet presAssocID="{F41832E2-94E3-432F-95DB-C39E4F0FBCB2}" presName="accentRepeatNode" presStyleLbl="solidAlignAcc1" presStyleIdx="9" presStyleCnt="16"/>
      <dgm:spPr>
        <a:xfrm>
          <a:off x="6466097" y="771752"/>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678862"/>
              <a:satOff val="16139"/>
              <a:lumOff val="1294"/>
              <a:alphaOff val="0"/>
            </a:srgbClr>
          </a:solidFill>
          <a:prstDash val="solid"/>
          <a:miter lim="800000"/>
        </a:ln>
        <a:effectLst>
          <a:outerShdw blurRad="57150" dist="19050" dir="5400000" algn="ctr" rotWithShape="0">
            <a:srgbClr val="000000">
              <a:alpha val="63000"/>
            </a:srgbClr>
          </a:outerShdw>
        </a:effectLst>
      </dgm:spPr>
    </dgm:pt>
    <dgm:pt modelId="{9F522CE9-7AAB-481A-96C5-F405F1436882}" type="pres">
      <dgm:prSet presAssocID="{BBBC9F80-0E5D-4C48-98BD-29E7653DD58C}" presName="text6" presStyleCnt="0"/>
      <dgm:spPr/>
    </dgm:pt>
    <dgm:pt modelId="{2A46BE4C-291D-477B-9658-FECC2805928A}" type="pres">
      <dgm:prSet presAssocID="{BBBC9F80-0E5D-4C48-98BD-29E7653DD58C}" presName="textRepeatNode" presStyleLbl="alignNode1" presStyleIdx="5" presStyleCnt="8">
        <dgm:presLayoutVars>
          <dgm:chMax val="0"/>
          <dgm:chPref val="0"/>
          <dgm:bulletEnabled val="1"/>
        </dgm:presLayoutVars>
      </dgm:prSet>
      <dgm:spPr/>
    </dgm:pt>
    <dgm:pt modelId="{3F979AB7-4657-43F0-8EC4-E3CDBC554C33}" type="pres">
      <dgm:prSet presAssocID="{BBBC9F80-0E5D-4C48-98BD-29E7653DD58C}" presName="textaccent6" presStyleCnt="0"/>
      <dgm:spPr/>
    </dgm:pt>
    <dgm:pt modelId="{4E6D0DB5-F463-4F6A-808D-F1A76EDE406A}" type="pres">
      <dgm:prSet presAssocID="{BBBC9F80-0E5D-4C48-98BD-29E7653DD58C}" presName="accentRepeatNode" presStyleLbl="solidAlignAcc1" presStyleIdx="10" presStyleCnt="16"/>
      <dgm:spPr>
        <a:xfrm>
          <a:off x="6464327" y="3185700"/>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976513"/>
              <a:satOff val="17933"/>
              <a:lumOff val="1437"/>
              <a:alphaOff val="0"/>
            </a:srgbClr>
          </a:solidFill>
          <a:prstDash val="solid"/>
          <a:miter lim="800000"/>
        </a:ln>
        <a:effectLst>
          <a:outerShdw blurRad="57150" dist="19050" dir="5400000" algn="ctr" rotWithShape="0">
            <a:srgbClr val="000000">
              <a:alpha val="63000"/>
            </a:srgbClr>
          </a:outerShdw>
        </a:effectLst>
      </dgm:spPr>
    </dgm:pt>
    <dgm:pt modelId="{8F87DF9F-A789-4857-B529-707F8ECF90B9}" type="pres">
      <dgm:prSet presAssocID="{93F03345-EAF1-4CEA-9FD2-A2BD86471F70}" presName="image6" presStyleCnt="0"/>
      <dgm:spPr/>
    </dgm:pt>
    <dgm:pt modelId="{FAB99968-347E-4CE5-83AF-7D740463471D}" type="pres">
      <dgm:prSet presAssocID="{93F03345-EAF1-4CEA-9FD2-A2BD86471F70}" presName="imageRepeatNode" presStyleLbl="alignAcc1" presStyleIdx="5" presStyleCnt="8"/>
      <dgm:spPr/>
    </dgm:pt>
    <dgm:pt modelId="{2F9D4E1E-7BA1-4F54-A7AC-4C382DA7C529}" type="pres">
      <dgm:prSet presAssocID="{93F03345-EAF1-4CEA-9FD2-A2BD86471F70}" presName="imageaccent6" presStyleCnt="0"/>
      <dgm:spPr/>
    </dgm:pt>
    <dgm:pt modelId="{3F15CC4F-4327-4070-9BDC-749BD1D88B54}" type="pres">
      <dgm:prSet presAssocID="{93F03345-EAF1-4CEA-9FD2-A2BD86471F70}" presName="accentRepeatNode" presStyleLbl="solidAlignAcc1" presStyleIdx="11" presStyleCnt="16"/>
      <dgm:spPr>
        <a:xfrm>
          <a:off x="6198076" y="3321829"/>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3274165"/>
              <a:satOff val="19726"/>
              <a:lumOff val="1581"/>
              <a:alphaOff val="0"/>
            </a:srgbClr>
          </a:solidFill>
          <a:prstDash val="solid"/>
          <a:miter lim="800000"/>
        </a:ln>
        <a:effectLst>
          <a:outerShdw blurRad="57150" dist="19050" dir="5400000" algn="ctr" rotWithShape="0">
            <a:srgbClr val="000000">
              <a:alpha val="63000"/>
            </a:srgbClr>
          </a:outerShdw>
        </a:effectLst>
      </dgm:spPr>
    </dgm:pt>
    <dgm:pt modelId="{03E14C5D-D8A0-483A-9F1C-FA5F67C987FD}" type="pres">
      <dgm:prSet presAssocID="{5DBA64CF-DDE9-4043-8B3C-9FD6A8E5F418}" presName="text7" presStyleCnt="0"/>
      <dgm:spPr/>
    </dgm:pt>
    <dgm:pt modelId="{7699CF1C-6F69-4FAA-82BA-2CB48D888795}" type="pres">
      <dgm:prSet presAssocID="{5DBA64CF-DDE9-4043-8B3C-9FD6A8E5F418}" presName="textRepeatNode" presStyleLbl="alignNode1" presStyleIdx="6" presStyleCnt="8">
        <dgm:presLayoutVars>
          <dgm:chMax val="0"/>
          <dgm:chPref val="0"/>
          <dgm:bulletEnabled val="1"/>
        </dgm:presLayoutVars>
      </dgm:prSet>
      <dgm:spPr/>
    </dgm:pt>
    <dgm:pt modelId="{94A84F2D-DC13-4C95-AE3B-4FBC52A68AB6}" type="pres">
      <dgm:prSet presAssocID="{5DBA64CF-DDE9-4043-8B3C-9FD6A8E5F418}" presName="textaccent7" presStyleCnt="0"/>
      <dgm:spPr/>
    </dgm:pt>
    <dgm:pt modelId="{B8B10F11-D494-46BC-B213-6D7CC02B3F48}" type="pres">
      <dgm:prSet presAssocID="{5DBA64CF-DDE9-4043-8B3C-9FD6A8E5F418}" presName="accentRepeatNode" presStyleLbl="solidAlignAcc1" presStyleIdx="12" presStyleCnt="16"/>
      <dgm:spPr>
        <a:xfrm>
          <a:off x="2512136" y="3319498"/>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3571816"/>
              <a:satOff val="21519"/>
              <a:lumOff val="1725"/>
              <a:alphaOff val="0"/>
            </a:srgbClr>
          </a:solidFill>
          <a:prstDash val="solid"/>
          <a:miter lim="800000"/>
        </a:ln>
        <a:effectLst>
          <a:outerShdw blurRad="57150" dist="19050" dir="5400000" algn="ctr" rotWithShape="0">
            <a:srgbClr val="000000">
              <a:alpha val="63000"/>
            </a:srgbClr>
          </a:outerShdw>
        </a:effectLst>
      </dgm:spPr>
    </dgm:pt>
    <dgm:pt modelId="{5183D9C1-76D5-4D04-BCBA-A979B41668F0}" type="pres">
      <dgm:prSet presAssocID="{3D251ACF-1E36-498F-AE90-6230A329C79D}" presName="image7" presStyleCnt="0"/>
      <dgm:spPr/>
    </dgm:pt>
    <dgm:pt modelId="{09789494-E48E-41EA-8030-B8CDE233C32C}" type="pres">
      <dgm:prSet presAssocID="{3D251ACF-1E36-498F-AE90-6230A329C79D}" presName="imageRepeatNode" presStyleLbl="alignAcc1" presStyleIdx="6" presStyleCnt="8"/>
      <dgm:spPr/>
    </dgm:pt>
    <dgm:pt modelId="{142556BA-D79B-4500-AC7E-696919C007DF}" type="pres">
      <dgm:prSet presAssocID="{3D251ACF-1E36-498F-AE90-6230A329C79D}" presName="imageaccent7" presStyleCnt="0"/>
      <dgm:spPr/>
    </dgm:pt>
    <dgm:pt modelId="{5CA84805-E46B-46CB-991B-03BADBCE9C20}" type="pres">
      <dgm:prSet presAssocID="{3D251ACF-1E36-498F-AE90-6230A329C79D}" presName="accentRepeatNode" presStyleLbl="solidAlignAcc1" presStyleIdx="13" presStyleCnt="16"/>
      <dgm:spPr>
        <a:xfrm>
          <a:off x="2212272" y="3475673"/>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3869467"/>
              <a:satOff val="23312"/>
              <a:lumOff val="1869"/>
              <a:alphaOff val="0"/>
            </a:srgbClr>
          </a:solidFill>
          <a:prstDash val="solid"/>
          <a:miter lim="800000"/>
        </a:ln>
        <a:effectLst>
          <a:outerShdw blurRad="57150" dist="19050" dir="5400000" algn="ctr" rotWithShape="0">
            <a:srgbClr val="000000">
              <a:alpha val="63000"/>
            </a:srgbClr>
          </a:outerShdw>
        </a:effectLst>
      </dgm:spPr>
    </dgm:pt>
    <dgm:pt modelId="{BBA6D21E-07C2-4DFB-84FF-697C0A9E4023}" type="pres">
      <dgm:prSet presAssocID="{EE84F5D7-6F33-4DDA-8506-A682E446CFC5}" presName="text8" presStyleCnt="0"/>
      <dgm:spPr/>
    </dgm:pt>
    <dgm:pt modelId="{E66F9F21-0F32-4C8B-8DC9-3AB8D9AAE489}" type="pres">
      <dgm:prSet presAssocID="{EE84F5D7-6F33-4DDA-8506-A682E446CFC5}" presName="textRepeatNode" presStyleLbl="alignNode1" presStyleIdx="7" presStyleCnt="8">
        <dgm:presLayoutVars>
          <dgm:chMax val="0"/>
          <dgm:chPref val="0"/>
          <dgm:bulletEnabled val="1"/>
        </dgm:presLayoutVars>
      </dgm:prSet>
      <dgm:spPr/>
    </dgm:pt>
    <dgm:pt modelId="{4799ACC0-5DD2-4C03-A380-309C24056B5F}" type="pres">
      <dgm:prSet presAssocID="{EE84F5D7-6F33-4DDA-8506-A682E446CFC5}" presName="textaccent8" presStyleCnt="0"/>
      <dgm:spPr/>
    </dgm:pt>
    <dgm:pt modelId="{4F4C65F4-D8AC-48BD-BFBD-5F39D9D64683}" type="pres">
      <dgm:prSet presAssocID="{EE84F5D7-6F33-4DDA-8506-A682E446CFC5}" presName="accentRepeatNode" presStyleLbl="solidAlignAcc1" presStyleIdx="14" presStyleCnt="16"/>
      <dgm:spPr>
        <a:xfrm>
          <a:off x="7693859" y="3876599"/>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4167118"/>
              <a:satOff val="25106"/>
              <a:lumOff val="2012"/>
              <a:alphaOff val="0"/>
            </a:srgbClr>
          </a:solidFill>
          <a:prstDash val="solid"/>
          <a:miter lim="800000"/>
        </a:ln>
        <a:effectLst>
          <a:outerShdw blurRad="57150" dist="19050" dir="5400000" algn="ctr" rotWithShape="0">
            <a:srgbClr val="000000">
              <a:alpha val="63000"/>
            </a:srgbClr>
          </a:outerShdw>
        </a:effectLst>
      </dgm:spPr>
    </dgm:pt>
    <dgm:pt modelId="{5A50F48E-3DEC-4162-840F-223BB615BE7E}" type="pres">
      <dgm:prSet presAssocID="{692C1B7F-6430-42E9-8777-8D0B498D5CD6}" presName="image8" presStyleCnt="0"/>
      <dgm:spPr/>
    </dgm:pt>
    <dgm:pt modelId="{3E68EBD7-75B6-41BE-BC7D-BB632CA36C0F}" type="pres">
      <dgm:prSet presAssocID="{692C1B7F-6430-42E9-8777-8D0B498D5CD6}" presName="imageRepeatNode" presStyleLbl="alignAcc1" presStyleIdx="7" presStyleCnt="8"/>
      <dgm:spPr/>
    </dgm:pt>
    <dgm:pt modelId="{34212236-257B-4ED6-AAB7-98019B716F68}" type="pres">
      <dgm:prSet presAssocID="{692C1B7F-6430-42E9-8777-8D0B498D5CD6}" presName="imageaccent8" presStyleCnt="0"/>
      <dgm:spPr/>
    </dgm:pt>
    <dgm:pt modelId="{25A99D04-5500-4303-A33B-3FCCE0F20FA7}" type="pres">
      <dgm:prSet presAssocID="{692C1B7F-6430-42E9-8777-8D0B498D5CD6}" presName="accentRepeatNode" presStyleLbl="solidAlignAcc1" presStyleIdx="15" presStyleCnt="16"/>
      <dgm:spPr>
        <a:xfrm>
          <a:off x="7427608" y="4013193"/>
          <a:ext cx="167180" cy="144519"/>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4464770"/>
              <a:satOff val="26899"/>
              <a:lumOff val="2156"/>
              <a:alphaOff val="0"/>
            </a:srgbClr>
          </a:solidFill>
          <a:prstDash val="solid"/>
          <a:miter lim="800000"/>
        </a:ln>
        <a:effectLst>
          <a:outerShdw blurRad="57150" dist="19050" dir="5400000" algn="ctr" rotWithShape="0">
            <a:srgbClr val="000000">
              <a:alpha val="63000"/>
            </a:srgbClr>
          </a:outerShdw>
        </a:effectLst>
      </dgm:spPr>
    </dgm:pt>
  </dgm:ptLst>
  <dgm:cxnLst>
    <dgm:cxn modelId="{B4EC3B0B-2962-49D7-970C-4CC6C4C99E8E}" type="presOf" srcId="{A1E18F6F-3A73-441F-95B4-05AC5B44C704}" destId="{E146DF82-3A32-46CE-A3A0-555E99B7F685}" srcOrd="0" destOrd="0" presId="urn:microsoft.com/office/officeart/2008/layout/HexagonCluster"/>
    <dgm:cxn modelId="{347E351C-9087-4407-8C06-26D9AEEFB8F1}" type="presOf" srcId="{5E9C059B-726A-4489-8D19-B433FFD9C3AD}" destId="{E39E3931-6AD4-423C-B8BC-606BCDED07CD}" srcOrd="0" destOrd="0" presId="urn:microsoft.com/office/officeart/2008/layout/HexagonCluster"/>
    <dgm:cxn modelId="{91484B1E-5149-45E8-9681-99621846EBCA}" type="presOf" srcId="{48E7628E-8B1C-4B24-BA0A-F444E0C3B6BC}" destId="{0E3609EE-99F2-497B-B24C-F8C2FDFC77F1}" srcOrd="0" destOrd="0" presId="urn:microsoft.com/office/officeart/2008/layout/HexagonCluster"/>
    <dgm:cxn modelId="{DEA0C620-66EA-4735-8DBD-07358C9EC3EF}" srcId="{D19C708D-E818-465C-A164-613CA9776831}" destId="{EE84F5D7-6F33-4DDA-8506-A682E446CFC5}" srcOrd="7" destOrd="0" parTransId="{ECAC1D54-36CA-4480-AD27-209DA343CF0A}" sibTransId="{692C1B7F-6430-42E9-8777-8D0B498D5CD6}"/>
    <dgm:cxn modelId="{65D28825-D9E2-4D60-965C-F868CEDE42BE}" srcId="{D19C708D-E818-465C-A164-613CA9776831}" destId="{5DBA64CF-DDE9-4043-8B3C-9FD6A8E5F418}" srcOrd="6" destOrd="0" parTransId="{B0A9C38B-6A67-43DB-B06C-CA17F76C1295}" sibTransId="{3D251ACF-1E36-498F-AE90-6230A329C79D}"/>
    <dgm:cxn modelId="{D4F52926-1C40-47FB-B7FD-57A2531BD803}" type="presOf" srcId="{ED4755B9-6594-407F-9E23-399FFDF27B84}" destId="{2DAA7264-D6C7-49DA-95E0-0B360A23B8F9}" srcOrd="0" destOrd="0" presId="urn:microsoft.com/office/officeart/2008/layout/HexagonCluster"/>
    <dgm:cxn modelId="{CE96772B-8D17-48CD-85CD-6267CD78BFBB}" type="presOf" srcId="{3D251ACF-1E36-498F-AE90-6230A329C79D}" destId="{09789494-E48E-41EA-8030-B8CDE233C32C}" srcOrd="0" destOrd="0" presId="urn:microsoft.com/office/officeart/2008/layout/HexagonCluster"/>
    <dgm:cxn modelId="{B1E5A85F-71A0-490C-B75D-615D64D2C9E3}" type="presOf" srcId="{FC8D1737-4447-44AC-A4DF-128AD190F008}" destId="{E5D5272D-03E2-4845-8B20-F818B9E8EB3E}" srcOrd="0" destOrd="0" presId="urn:microsoft.com/office/officeart/2008/layout/HexagonCluster"/>
    <dgm:cxn modelId="{27C0A543-B3E2-4385-BB4E-56AEDFB97489}" type="presOf" srcId="{692C1B7F-6430-42E9-8777-8D0B498D5CD6}" destId="{3E68EBD7-75B6-41BE-BC7D-BB632CA36C0F}" srcOrd="0" destOrd="0" presId="urn:microsoft.com/office/officeart/2008/layout/HexagonCluster"/>
    <dgm:cxn modelId="{D520514D-5CEC-4553-860E-B8FE1A4A45C1}" type="presOf" srcId="{93F03345-EAF1-4CEA-9FD2-A2BD86471F70}" destId="{FAB99968-347E-4CE5-83AF-7D740463471D}" srcOrd="0" destOrd="0" presId="urn:microsoft.com/office/officeart/2008/layout/HexagonCluster"/>
    <dgm:cxn modelId="{C7D0D151-4CFA-4F0D-84FA-880BAD060AE1}" type="presOf" srcId="{52E38A6A-FCD9-47DE-8A45-0BE77300BADD}" destId="{1E232E99-017F-4B44-83AC-F2A611730E66}" srcOrd="0" destOrd="0" presId="urn:microsoft.com/office/officeart/2008/layout/HexagonCluster"/>
    <dgm:cxn modelId="{33A0A174-A45A-4F85-B610-F83CDBCEA419}" srcId="{D19C708D-E818-465C-A164-613CA9776831}" destId="{A5A276EF-D9E4-4588-AB13-8871134591AF}" srcOrd="3" destOrd="0" parTransId="{3342FF47-2987-4BD0-B402-5E4DFCA2A045}" sibTransId="{FC8D1737-4447-44AC-A4DF-128AD190F008}"/>
    <dgm:cxn modelId="{079EC374-24E7-4F83-9E02-B6E1C59E0CF1}" type="presOf" srcId="{EE84F5D7-6F33-4DDA-8506-A682E446CFC5}" destId="{E66F9F21-0F32-4C8B-8DC9-3AB8D9AAE489}" srcOrd="0" destOrd="0" presId="urn:microsoft.com/office/officeart/2008/layout/HexagonCluster"/>
    <dgm:cxn modelId="{BA18C887-C8E9-4E00-82BF-8386BD755D18}" srcId="{D19C708D-E818-465C-A164-613CA9776831}" destId="{48E7628E-8B1C-4B24-BA0A-F444E0C3B6BC}" srcOrd="2" destOrd="0" parTransId="{01EBE8B7-07EB-4621-A6BE-D4E6382E64DE}" sibTransId="{A1E18F6F-3A73-441F-95B4-05AC5B44C704}"/>
    <dgm:cxn modelId="{9C3C8292-B057-422A-BF0B-5B5A16232403}" type="presOf" srcId="{5DBA64CF-DDE9-4043-8B3C-9FD6A8E5F418}" destId="{7699CF1C-6F69-4FAA-82BA-2CB48D888795}" srcOrd="0" destOrd="0" presId="urn:microsoft.com/office/officeart/2008/layout/HexagonCluster"/>
    <dgm:cxn modelId="{95450B9A-D603-4C5D-93AC-132F393AA35D}" type="presOf" srcId="{1F3AB829-8993-4696-B542-100BED11C44E}" destId="{DF9BAF63-8C90-45F5-A31C-9DBACF158745}" srcOrd="0" destOrd="0" presId="urn:microsoft.com/office/officeart/2008/layout/HexagonCluster"/>
    <dgm:cxn modelId="{381D5FAA-2BDE-4F84-B70A-A894ED12C5F7}" srcId="{D19C708D-E818-465C-A164-613CA9776831}" destId="{1F3AB829-8993-4696-B542-100BED11C44E}" srcOrd="4" destOrd="0" parTransId="{E49DB61D-8774-4A6E-9B09-5BEDBC5339C6}" sibTransId="{F41832E2-94E3-432F-95DB-C39E4F0FBCB2}"/>
    <dgm:cxn modelId="{AE9864B4-264F-4FBD-AABB-FE32AD26E4DB}" type="presOf" srcId="{F41832E2-94E3-432F-95DB-C39E4F0FBCB2}" destId="{FB3B8008-E826-4C2D-8C06-6231E5FC1648}" srcOrd="0" destOrd="0" presId="urn:microsoft.com/office/officeart/2008/layout/HexagonCluster"/>
    <dgm:cxn modelId="{60EFBCB7-0EC8-47FC-A0A4-5B3D88B73ABA}" srcId="{D19C708D-E818-465C-A164-613CA9776831}" destId="{52E38A6A-FCD9-47DE-8A45-0BE77300BADD}" srcOrd="1" destOrd="0" parTransId="{4191B5A1-27BE-4F84-ADAD-CDDF221DC638}" sibTransId="{7F0BE119-DF16-48F9-9A5E-821816D7AE65}"/>
    <dgm:cxn modelId="{57448FB8-FDD7-4D65-A8C7-0EB4E9BE1281}" srcId="{D19C708D-E818-465C-A164-613CA9776831}" destId="{BBBC9F80-0E5D-4C48-98BD-29E7653DD58C}" srcOrd="5" destOrd="0" parTransId="{FE2B3E53-3023-4E63-A345-9A7B9E4E936C}" sibTransId="{93F03345-EAF1-4CEA-9FD2-A2BD86471F70}"/>
    <dgm:cxn modelId="{069358C2-78E3-4BDD-8A6C-9EF9ACF8BD56}" type="presOf" srcId="{D19C708D-E818-465C-A164-613CA9776831}" destId="{5CBB0F6C-F450-4E4B-8BE8-956DAAA23D16}" srcOrd="0" destOrd="0" presId="urn:microsoft.com/office/officeart/2008/layout/HexagonCluster"/>
    <dgm:cxn modelId="{AA7809C5-DE4A-4235-BC24-19C9BE9A40FD}" type="presOf" srcId="{7F0BE119-DF16-48F9-9A5E-821816D7AE65}" destId="{61C63CAF-65B9-4F81-9B32-46B3A70739D8}" srcOrd="0" destOrd="0" presId="urn:microsoft.com/office/officeart/2008/layout/HexagonCluster"/>
    <dgm:cxn modelId="{35691BE3-7A59-4936-B855-506BBEDF0068}" type="presOf" srcId="{A5A276EF-D9E4-4588-AB13-8871134591AF}" destId="{6CDDB0FA-9B1C-40CA-9A83-1DC8F32C8807}" srcOrd="0" destOrd="0" presId="urn:microsoft.com/office/officeart/2008/layout/HexagonCluster"/>
    <dgm:cxn modelId="{6A61B3E5-94FD-4C9C-8785-81802F111041}" type="presOf" srcId="{BBBC9F80-0E5D-4C48-98BD-29E7653DD58C}" destId="{2A46BE4C-291D-477B-9658-FECC2805928A}" srcOrd="0" destOrd="0" presId="urn:microsoft.com/office/officeart/2008/layout/HexagonCluster"/>
    <dgm:cxn modelId="{C31BEDEC-7309-47BE-AE0B-1EB15D9332CC}" srcId="{D19C708D-E818-465C-A164-613CA9776831}" destId="{5E9C059B-726A-4489-8D19-B433FFD9C3AD}" srcOrd="0" destOrd="0" parTransId="{D3169F97-6D3A-4BBE-85CF-90209D95AB67}" sibTransId="{ED4755B9-6594-407F-9E23-399FFDF27B84}"/>
    <dgm:cxn modelId="{51FCB374-40EE-4775-B72D-43BF246EE2DE}" type="presParOf" srcId="{5CBB0F6C-F450-4E4B-8BE8-956DAAA23D16}" destId="{C7DD1203-3440-41A5-8B96-33ADB9A6ED71}" srcOrd="0" destOrd="0" presId="urn:microsoft.com/office/officeart/2008/layout/HexagonCluster"/>
    <dgm:cxn modelId="{BBAB10F0-338E-4162-8621-C8565EAC44EA}" type="presParOf" srcId="{C7DD1203-3440-41A5-8B96-33ADB9A6ED71}" destId="{E39E3931-6AD4-423C-B8BC-606BCDED07CD}" srcOrd="0" destOrd="0" presId="urn:microsoft.com/office/officeart/2008/layout/HexagonCluster"/>
    <dgm:cxn modelId="{E35A4431-2ED3-4390-A2A7-6BAE8C381814}" type="presParOf" srcId="{5CBB0F6C-F450-4E4B-8BE8-956DAAA23D16}" destId="{F11D6B8C-936B-4580-AD7B-0C06671ABB5B}" srcOrd="1" destOrd="0" presId="urn:microsoft.com/office/officeart/2008/layout/HexagonCluster"/>
    <dgm:cxn modelId="{7DAAF9DA-E13B-45CC-B7A7-420D531898FE}" type="presParOf" srcId="{F11D6B8C-936B-4580-AD7B-0C06671ABB5B}" destId="{6C72643A-0E64-40E7-B9DD-27EF2BC98751}" srcOrd="0" destOrd="0" presId="urn:microsoft.com/office/officeart/2008/layout/HexagonCluster"/>
    <dgm:cxn modelId="{92665AFC-23AA-4AB3-9E36-72E7763D4BF9}" type="presParOf" srcId="{5CBB0F6C-F450-4E4B-8BE8-956DAAA23D16}" destId="{8DDD9FB0-3599-4C23-BD04-F33E8325218D}" srcOrd="2" destOrd="0" presId="urn:microsoft.com/office/officeart/2008/layout/HexagonCluster"/>
    <dgm:cxn modelId="{750FE940-7C96-47FA-A02E-E4451832D7D4}" type="presParOf" srcId="{8DDD9FB0-3599-4C23-BD04-F33E8325218D}" destId="{2DAA7264-D6C7-49DA-95E0-0B360A23B8F9}" srcOrd="0" destOrd="0" presId="urn:microsoft.com/office/officeart/2008/layout/HexagonCluster"/>
    <dgm:cxn modelId="{6E92F9E0-86E1-4F24-BA6B-1FFF39848C2B}" type="presParOf" srcId="{5CBB0F6C-F450-4E4B-8BE8-956DAAA23D16}" destId="{790F3F4A-B23F-49D2-8A6E-943D68F7406C}" srcOrd="3" destOrd="0" presId="urn:microsoft.com/office/officeart/2008/layout/HexagonCluster"/>
    <dgm:cxn modelId="{0B02CD74-9969-416D-9FE0-BC4CA85645CD}" type="presParOf" srcId="{790F3F4A-B23F-49D2-8A6E-943D68F7406C}" destId="{646114DF-A531-41CB-9A11-26A9BDC721EC}" srcOrd="0" destOrd="0" presId="urn:microsoft.com/office/officeart/2008/layout/HexagonCluster"/>
    <dgm:cxn modelId="{BD337B5C-88F6-47C5-ACCF-C6BBC5C621B1}" type="presParOf" srcId="{5CBB0F6C-F450-4E4B-8BE8-956DAAA23D16}" destId="{A8B8DF41-9B43-4281-9758-E390C9DD2C3A}" srcOrd="4" destOrd="0" presId="urn:microsoft.com/office/officeart/2008/layout/HexagonCluster"/>
    <dgm:cxn modelId="{4894714C-B000-492D-B079-8055F1D0D0C0}" type="presParOf" srcId="{A8B8DF41-9B43-4281-9758-E390C9DD2C3A}" destId="{1E232E99-017F-4B44-83AC-F2A611730E66}" srcOrd="0" destOrd="0" presId="urn:microsoft.com/office/officeart/2008/layout/HexagonCluster"/>
    <dgm:cxn modelId="{42D52111-389E-4712-BF92-A5632D902EBB}" type="presParOf" srcId="{5CBB0F6C-F450-4E4B-8BE8-956DAAA23D16}" destId="{38261195-FC8F-4A47-B374-A696BCE710F4}" srcOrd="5" destOrd="0" presId="urn:microsoft.com/office/officeart/2008/layout/HexagonCluster"/>
    <dgm:cxn modelId="{DB942423-DEC9-4143-A538-0CBFC60448EB}" type="presParOf" srcId="{38261195-FC8F-4A47-B374-A696BCE710F4}" destId="{045FBC80-7EF8-4FAE-8108-FE7FEB6C77AA}" srcOrd="0" destOrd="0" presId="urn:microsoft.com/office/officeart/2008/layout/HexagonCluster"/>
    <dgm:cxn modelId="{08441EB1-AE74-4728-8406-A64DC86B4FF6}" type="presParOf" srcId="{5CBB0F6C-F450-4E4B-8BE8-956DAAA23D16}" destId="{20F718FF-A78E-4089-B8B5-0D84C594F0A3}" srcOrd="6" destOrd="0" presId="urn:microsoft.com/office/officeart/2008/layout/HexagonCluster"/>
    <dgm:cxn modelId="{5536D3FA-FCAD-4402-99AE-D0B18C7BB6C1}" type="presParOf" srcId="{20F718FF-A78E-4089-B8B5-0D84C594F0A3}" destId="{61C63CAF-65B9-4F81-9B32-46B3A70739D8}" srcOrd="0" destOrd="0" presId="urn:microsoft.com/office/officeart/2008/layout/HexagonCluster"/>
    <dgm:cxn modelId="{10B5F466-BB6A-49E9-97E3-DFD19506EDCD}" type="presParOf" srcId="{5CBB0F6C-F450-4E4B-8BE8-956DAAA23D16}" destId="{008C3257-76E3-4991-91DE-76FBB9C0D72D}" srcOrd="7" destOrd="0" presId="urn:microsoft.com/office/officeart/2008/layout/HexagonCluster"/>
    <dgm:cxn modelId="{0B3E2DDE-8FBC-4404-A7F3-2309CB6CAC12}" type="presParOf" srcId="{008C3257-76E3-4991-91DE-76FBB9C0D72D}" destId="{FFCC7B4A-7DC2-4BD1-93F6-AE49C0ADDF5B}" srcOrd="0" destOrd="0" presId="urn:microsoft.com/office/officeart/2008/layout/HexagonCluster"/>
    <dgm:cxn modelId="{7E60878E-2C5E-4631-8479-29BDD700D12A}" type="presParOf" srcId="{5CBB0F6C-F450-4E4B-8BE8-956DAAA23D16}" destId="{C6CCB95A-8590-49B6-9259-B51F99F32EF0}" srcOrd="8" destOrd="0" presId="urn:microsoft.com/office/officeart/2008/layout/HexagonCluster"/>
    <dgm:cxn modelId="{6EDB7A3B-3237-4923-9BD3-DBA042F78752}" type="presParOf" srcId="{C6CCB95A-8590-49B6-9259-B51F99F32EF0}" destId="{0E3609EE-99F2-497B-B24C-F8C2FDFC77F1}" srcOrd="0" destOrd="0" presId="urn:microsoft.com/office/officeart/2008/layout/HexagonCluster"/>
    <dgm:cxn modelId="{BC706E0F-A669-4746-BCB4-20EDD97B691F}" type="presParOf" srcId="{5CBB0F6C-F450-4E4B-8BE8-956DAAA23D16}" destId="{8BBE3463-2BFB-4445-AE96-D980FEAD0BF9}" srcOrd="9" destOrd="0" presId="urn:microsoft.com/office/officeart/2008/layout/HexagonCluster"/>
    <dgm:cxn modelId="{A096C7FC-BC5B-4CBE-A5B8-8E79464F1B30}" type="presParOf" srcId="{8BBE3463-2BFB-4445-AE96-D980FEAD0BF9}" destId="{390B80CC-7CF3-4E70-9AD9-B8DB88BCDA8A}" srcOrd="0" destOrd="0" presId="urn:microsoft.com/office/officeart/2008/layout/HexagonCluster"/>
    <dgm:cxn modelId="{00281793-B9CA-41F6-9518-CF64AA897700}" type="presParOf" srcId="{5CBB0F6C-F450-4E4B-8BE8-956DAAA23D16}" destId="{7E96D795-85F3-40DB-96EB-F76EEB940004}" srcOrd="10" destOrd="0" presId="urn:microsoft.com/office/officeart/2008/layout/HexagonCluster"/>
    <dgm:cxn modelId="{25DC9640-E002-4B2B-954B-5722C3F5A5B1}" type="presParOf" srcId="{7E96D795-85F3-40DB-96EB-F76EEB940004}" destId="{E146DF82-3A32-46CE-A3A0-555E99B7F685}" srcOrd="0" destOrd="0" presId="urn:microsoft.com/office/officeart/2008/layout/HexagonCluster"/>
    <dgm:cxn modelId="{3F7180FD-9F80-4B4B-A071-9CE9C098B8FC}" type="presParOf" srcId="{5CBB0F6C-F450-4E4B-8BE8-956DAAA23D16}" destId="{4C39235A-4947-4CFC-898C-E1883636163C}" srcOrd="11" destOrd="0" presId="urn:microsoft.com/office/officeart/2008/layout/HexagonCluster"/>
    <dgm:cxn modelId="{AE717603-DA6E-435B-8C18-3784F61ECA3C}" type="presParOf" srcId="{4C39235A-4947-4CFC-898C-E1883636163C}" destId="{B355E6B3-97AC-47D6-88E8-07DB884DA38F}" srcOrd="0" destOrd="0" presId="urn:microsoft.com/office/officeart/2008/layout/HexagonCluster"/>
    <dgm:cxn modelId="{5D44D9DD-40DE-4E8C-9CAC-69A8A6A1499B}" type="presParOf" srcId="{5CBB0F6C-F450-4E4B-8BE8-956DAAA23D16}" destId="{EBD1F076-7BEC-4ECF-AAB7-B6F4ED062C7B}" srcOrd="12" destOrd="0" presId="urn:microsoft.com/office/officeart/2008/layout/HexagonCluster"/>
    <dgm:cxn modelId="{636C4A47-6D00-414C-BA6A-FB698244064E}" type="presParOf" srcId="{EBD1F076-7BEC-4ECF-AAB7-B6F4ED062C7B}" destId="{6CDDB0FA-9B1C-40CA-9A83-1DC8F32C8807}" srcOrd="0" destOrd="0" presId="urn:microsoft.com/office/officeart/2008/layout/HexagonCluster"/>
    <dgm:cxn modelId="{4EECA4C4-0E81-406B-8FA3-B436920B4C25}" type="presParOf" srcId="{5CBB0F6C-F450-4E4B-8BE8-956DAAA23D16}" destId="{19818501-105A-4C99-9752-2DD4459E41BA}" srcOrd="13" destOrd="0" presId="urn:microsoft.com/office/officeart/2008/layout/HexagonCluster"/>
    <dgm:cxn modelId="{7E3E022D-984B-422F-A9D1-C7582D4069B5}" type="presParOf" srcId="{19818501-105A-4C99-9752-2DD4459E41BA}" destId="{50F656A3-3671-42C1-A5FA-C11E16F7903F}" srcOrd="0" destOrd="0" presId="urn:microsoft.com/office/officeart/2008/layout/HexagonCluster"/>
    <dgm:cxn modelId="{95D6A69B-3493-4EC9-B864-5F99F6180F58}" type="presParOf" srcId="{5CBB0F6C-F450-4E4B-8BE8-956DAAA23D16}" destId="{F9E1E84A-8C58-4BB1-B286-811A9941605A}" srcOrd="14" destOrd="0" presId="urn:microsoft.com/office/officeart/2008/layout/HexagonCluster"/>
    <dgm:cxn modelId="{C8C09504-B473-465F-B7FA-364AAC5F9EB0}" type="presParOf" srcId="{F9E1E84A-8C58-4BB1-B286-811A9941605A}" destId="{E5D5272D-03E2-4845-8B20-F818B9E8EB3E}" srcOrd="0" destOrd="0" presId="urn:microsoft.com/office/officeart/2008/layout/HexagonCluster"/>
    <dgm:cxn modelId="{8F90998F-EA1D-4236-9CBC-27EAABA7B3C3}" type="presParOf" srcId="{5CBB0F6C-F450-4E4B-8BE8-956DAAA23D16}" destId="{1DBF5000-98E8-46FB-A119-788BE2F16D90}" srcOrd="15" destOrd="0" presId="urn:microsoft.com/office/officeart/2008/layout/HexagonCluster"/>
    <dgm:cxn modelId="{E83C7D4E-C2A5-474C-BCFE-57640377F460}" type="presParOf" srcId="{1DBF5000-98E8-46FB-A119-788BE2F16D90}" destId="{E85CA146-5340-4ABF-9F67-684A8BE1B972}" srcOrd="0" destOrd="0" presId="urn:microsoft.com/office/officeart/2008/layout/HexagonCluster"/>
    <dgm:cxn modelId="{60B74B60-4F73-450E-97C9-73E468135A50}" type="presParOf" srcId="{5CBB0F6C-F450-4E4B-8BE8-956DAAA23D16}" destId="{66349E5A-A7EF-417E-A9FC-B49BCCE920C9}" srcOrd="16" destOrd="0" presId="urn:microsoft.com/office/officeart/2008/layout/HexagonCluster"/>
    <dgm:cxn modelId="{45F18B92-9F48-444E-ABB2-83764E822ADD}" type="presParOf" srcId="{66349E5A-A7EF-417E-A9FC-B49BCCE920C9}" destId="{DF9BAF63-8C90-45F5-A31C-9DBACF158745}" srcOrd="0" destOrd="0" presId="urn:microsoft.com/office/officeart/2008/layout/HexagonCluster"/>
    <dgm:cxn modelId="{BF1EA6F2-3F9A-4CE3-AD03-1AEA40E77EEB}" type="presParOf" srcId="{5CBB0F6C-F450-4E4B-8BE8-956DAAA23D16}" destId="{A053613F-32A4-49F1-8D9D-BA2FA349778E}" srcOrd="17" destOrd="0" presId="urn:microsoft.com/office/officeart/2008/layout/HexagonCluster"/>
    <dgm:cxn modelId="{BCAD6ED4-4086-433A-AA5F-9340989D98C2}" type="presParOf" srcId="{A053613F-32A4-49F1-8D9D-BA2FA349778E}" destId="{65CC35F8-82CD-4385-9713-CABCFB79BFB0}" srcOrd="0" destOrd="0" presId="urn:microsoft.com/office/officeart/2008/layout/HexagonCluster"/>
    <dgm:cxn modelId="{171BDB10-AE1A-4B22-BAE0-1FBFCAAAE748}" type="presParOf" srcId="{5CBB0F6C-F450-4E4B-8BE8-956DAAA23D16}" destId="{5BF60343-FF38-48BA-9C91-6869A851DE23}" srcOrd="18" destOrd="0" presId="urn:microsoft.com/office/officeart/2008/layout/HexagonCluster"/>
    <dgm:cxn modelId="{51EADA70-42CC-4593-8EEA-CA7178BB93C5}" type="presParOf" srcId="{5BF60343-FF38-48BA-9C91-6869A851DE23}" destId="{FB3B8008-E826-4C2D-8C06-6231E5FC1648}" srcOrd="0" destOrd="0" presId="urn:microsoft.com/office/officeart/2008/layout/HexagonCluster"/>
    <dgm:cxn modelId="{117B73B3-3352-45AC-BF5E-DDE838035060}" type="presParOf" srcId="{5CBB0F6C-F450-4E4B-8BE8-956DAAA23D16}" destId="{F6CBAE81-2FA2-4A6A-87A1-46475B548510}" srcOrd="19" destOrd="0" presId="urn:microsoft.com/office/officeart/2008/layout/HexagonCluster"/>
    <dgm:cxn modelId="{08877C30-ADEE-4689-A8A8-2F398051D1CD}" type="presParOf" srcId="{F6CBAE81-2FA2-4A6A-87A1-46475B548510}" destId="{AAF2BB4C-B6F1-4678-BAB2-867366E73049}" srcOrd="0" destOrd="0" presId="urn:microsoft.com/office/officeart/2008/layout/HexagonCluster"/>
    <dgm:cxn modelId="{D163B17D-184B-4948-BFED-2F1261E94305}" type="presParOf" srcId="{5CBB0F6C-F450-4E4B-8BE8-956DAAA23D16}" destId="{9F522CE9-7AAB-481A-96C5-F405F1436882}" srcOrd="20" destOrd="0" presId="urn:microsoft.com/office/officeart/2008/layout/HexagonCluster"/>
    <dgm:cxn modelId="{1B68B015-A646-4589-AC5C-190F58BC7252}" type="presParOf" srcId="{9F522CE9-7AAB-481A-96C5-F405F1436882}" destId="{2A46BE4C-291D-477B-9658-FECC2805928A}" srcOrd="0" destOrd="0" presId="urn:microsoft.com/office/officeart/2008/layout/HexagonCluster"/>
    <dgm:cxn modelId="{5BFD7A60-B1B9-4F03-8062-493E2699C723}" type="presParOf" srcId="{5CBB0F6C-F450-4E4B-8BE8-956DAAA23D16}" destId="{3F979AB7-4657-43F0-8EC4-E3CDBC554C33}" srcOrd="21" destOrd="0" presId="urn:microsoft.com/office/officeart/2008/layout/HexagonCluster"/>
    <dgm:cxn modelId="{4929B64E-571E-40A1-B250-13DFF9D28F00}" type="presParOf" srcId="{3F979AB7-4657-43F0-8EC4-E3CDBC554C33}" destId="{4E6D0DB5-F463-4F6A-808D-F1A76EDE406A}" srcOrd="0" destOrd="0" presId="urn:microsoft.com/office/officeart/2008/layout/HexagonCluster"/>
    <dgm:cxn modelId="{9A7BF47C-F160-4F17-A774-FBD29898486D}" type="presParOf" srcId="{5CBB0F6C-F450-4E4B-8BE8-956DAAA23D16}" destId="{8F87DF9F-A789-4857-B529-707F8ECF90B9}" srcOrd="22" destOrd="0" presId="urn:microsoft.com/office/officeart/2008/layout/HexagonCluster"/>
    <dgm:cxn modelId="{D868DA6F-8698-405A-A3CE-8BBBDAD1C722}" type="presParOf" srcId="{8F87DF9F-A789-4857-B529-707F8ECF90B9}" destId="{FAB99968-347E-4CE5-83AF-7D740463471D}" srcOrd="0" destOrd="0" presId="urn:microsoft.com/office/officeart/2008/layout/HexagonCluster"/>
    <dgm:cxn modelId="{337F57CD-3F00-4540-BB97-4E494EBB40BB}" type="presParOf" srcId="{5CBB0F6C-F450-4E4B-8BE8-956DAAA23D16}" destId="{2F9D4E1E-7BA1-4F54-A7AC-4C382DA7C529}" srcOrd="23" destOrd="0" presId="urn:microsoft.com/office/officeart/2008/layout/HexagonCluster"/>
    <dgm:cxn modelId="{2BEFB9E3-440B-42CC-BDDF-671EA598247C}" type="presParOf" srcId="{2F9D4E1E-7BA1-4F54-A7AC-4C382DA7C529}" destId="{3F15CC4F-4327-4070-9BDC-749BD1D88B54}" srcOrd="0" destOrd="0" presId="urn:microsoft.com/office/officeart/2008/layout/HexagonCluster"/>
    <dgm:cxn modelId="{98E55EAE-4E09-4AD3-8B45-0A916282331E}" type="presParOf" srcId="{5CBB0F6C-F450-4E4B-8BE8-956DAAA23D16}" destId="{03E14C5D-D8A0-483A-9F1C-FA5F67C987FD}" srcOrd="24" destOrd="0" presId="urn:microsoft.com/office/officeart/2008/layout/HexagonCluster"/>
    <dgm:cxn modelId="{883E1C75-CFFD-4A50-87E1-198C0F9E204B}" type="presParOf" srcId="{03E14C5D-D8A0-483A-9F1C-FA5F67C987FD}" destId="{7699CF1C-6F69-4FAA-82BA-2CB48D888795}" srcOrd="0" destOrd="0" presId="urn:microsoft.com/office/officeart/2008/layout/HexagonCluster"/>
    <dgm:cxn modelId="{236D8031-E687-4AE0-9A4E-A39D627262B6}" type="presParOf" srcId="{5CBB0F6C-F450-4E4B-8BE8-956DAAA23D16}" destId="{94A84F2D-DC13-4C95-AE3B-4FBC52A68AB6}" srcOrd="25" destOrd="0" presId="urn:microsoft.com/office/officeart/2008/layout/HexagonCluster"/>
    <dgm:cxn modelId="{F4EAC788-1CE8-4E90-B2AA-AC40417DD1A1}" type="presParOf" srcId="{94A84F2D-DC13-4C95-AE3B-4FBC52A68AB6}" destId="{B8B10F11-D494-46BC-B213-6D7CC02B3F48}" srcOrd="0" destOrd="0" presId="urn:microsoft.com/office/officeart/2008/layout/HexagonCluster"/>
    <dgm:cxn modelId="{B385834E-B36E-49F6-8B8E-FF8255CE92BF}" type="presParOf" srcId="{5CBB0F6C-F450-4E4B-8BE8-956DAAA23D16}" destId="{5183D9C1-76D5-4D04-BCBA-A979B41668F0}" srcOrd="26" destOrd="0" presId="urn:microsoft.com/office/officeart/2008/layout/HexagonCluster"/>
    <dgm:cxn modelId="{ADAE9E8A-AB35-4AAC-9038-91B8238F34F8}" type="presParOf" srcId="{5183D9C1-76D5-4D04-BCBA-A979B41668F0}" destId="{09789494-E48E-41EA-8030-B8CDE233C32C}" srcOrd="0" destOrd="0" presId="urn:microsoft.com/office/officeart/2008/layout/HexagonCluster"/>
    <dgm:cxn modelId="{A5F9CAB1-BB44-4309-A245-6451CF0EE28F}" type="presParOf" srcId="{5CBB0F6C-F450-4E4B-8BE8-956DAAA23D16}" destId="{142556BA-D79B-4500-AC7E-696919C007DF}" srcOrd="27" destOrd="0" presId="urn:microsoft.com/office/officeart/2008/layout/HexagonCluster"/>
    <dgm:cxn modelId="{25B4576D-8AB9-4E92-9B0E-36A4DBF0E502}" type="presParOf" srcId="{142556BA-D79B-4500-AC7E-696919C007DF}" destId="{5CA84805-E46B-46CB-991B-03BADBCE9C20}" srcOrd="0" destOrd="0" presId="urn:microsoft.com/office/officeart/2008/layout/HexagonCluster"/>
    <dgm:cxn modelId="{DE683966-D33D-45D6-83AC-7F8C7DA649B2}" type="presParOf" srcId="{5CBB0F6C-F450-4E4B-8BE8-956DAAA23D16}" destId="{BBA6D21E-07C2-4DFB-84FF-697C0A9E4023}" srcOrd="28" destOrd="0" presId="urn:microsoft.com/office/officeart/2008/layout/HexagonCluster"/>
    <dgm:cxn modelId="{F2EB4CBB-0D89-452B-8BE8-62F882708B8D}" type="presParOf" srcId="{BBA6D21E-07C2-4DFB-84FF-697C0A9E4023}" destId="{E66F9F21-0F32-4C8B-8DC9-3AB8D9AAE489}" srcOrd="0" destOrd="0" presId="urn:microsoft.com/office/officeart/2008/layout/HexagonCluster"/>
    <dgm:cxn modelId="{B0DB6268-E289-41C7-91B4-F51547DF604E}" type="presParOf" srcId="{5CBB0F6C-F450-4E4B-8BE8-956DAAA23D16}" destId="{4799ACC0-5DD2-4C03-A380-309C24056B5F}" srcOrd="29" destOrd="0" presId="urn:microsoft.com/office/officeart/2008/layout/HexagonCluster"/>
    <dgm:cxn modelId="{CCA51076-0376-44EB-9C9E-F33D39B82EE8}" type="presParOf" srcId="{4799ACC0-5DD2-4C03-A380-309C24056B5F}" destId="{4F4C65F4-D8AC-48BD-BFBD-5F39D9D64683}" srcOrd="0" destOrd="0" presId="urn:microsoft.com/office/officeart/2008/layout/HexagonCluster"/>
    <dgm:cxn modelId="{D5C82087-C2F8-472E-9784-EA060E26DFD7}" type="presParOf" srcId="{5CBB0F6C-F450-4E4B-8BE8-956DAAA23D16}" destId="{5A50F48E-3DEC-4162-840F-223BB615BE7E}" srcOrd="30" destOrd="0" presId="urn:microsoft.com/office/officeart/2008/layout/HexagonCluster"/>
    <dgm:cxn modelId="{923FF757-B3DF-48CF-9FD1-210F9F6BF473}" type="presParOf" srcId="{5A50F48E-3DEC-4162-840F-223BB615BE7E}" destId="{3E68EBD7-75B6-41BE-BC7D-BB632CA36C0F}" srcOrd="0" destOrd="0" presId="urn:microsoft.com/office/officeart/2008/layout/HexagonCluster"/>
    <dgm:cxn modelId="{F16FD073-1AD8-4D18-9021-6AEF75E57FB5}" type="presParOf" srcId="{5CBB0F6C-F450-4E4B-8BE8-956DAAA23D16}" destId="{34212236-257B-4ED6-AAB7-98019B716F68}" srcOrd="31" destOrd="0" presId="urn:microsoft.com/office/officeart/2008/layout/HexagonCluster"/>
    <dgm:cxn modelId="{E435A097-E7F3-48BA-A92E-EFF7739936BB}" type="presParOf" srcId="{34212236-257B-4ED6-AAB7-98019B716F68}" destId="{25A99D04-5500-4303-A33B-3FCCE0F20FA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2BAAAD-7BAC-45C7-AC24-279ED6B0883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5B026BA-B79E-4B4E-98B1-D72CB2A065D9}">
      <dgm:prSet/>
      <dgm:spPr/>
      <dgm:t>
        <a:bodyPr/>
        <a:lstStyle/>
        <a:p>
          <a:r>
            <a:rPr lang="en-US" b="0" i="0"/>
            <a:t>Serbest Bölgeler Türkiye için yalnızca bir dış ticaret enstrümanı değil, </a:t>
          </a:r>
          <a:endParaRPr lang="en-US"/>
        </a:p>
      </dgm:t>
    </dgm:pt>
    <dgm:pt modelId="{983ADEDC-F7DE-4B60-878F-A9B8D38CC34F}" type="parTrans" cxnId="{A91C45EA-1106-43EA-B969-166444FCAD65}">
      <dgm:prSet/>
      <dgm:spPr/>
      <dgm:t>
        <a:bodyPr/>
        <a:lstStyle/>
        <a:p>
          <a:endParaRPr lang="en-US"/>
        </a:p>
      </dgm:t>
    </dgm:pt>
    <dgm:pt modelId="{E59AA679-1AC2-4C17-9820-06A795637A2B}" type="sibTrans" cxnId="{A91C45EA-1106-43EA-B969-166444FCAD65}">
      <dgm:prSet/>
      <dgm:spPr/>
      <dgm:t>
        <a:bodyPr/>
        <a:lstStyle/>
        <a:p>
          <a:endParaRPr lang="en-US"/>
        </a:p>
      </dgm:t>
    </dgm:pt>
    <dgm:pt modelId="{B349EFEF-0E98-4CA6-9072-B0AE7E677E49}">
      <dgm:prSet/>
      <dgm:spPr/>
      <dgm:t>
        <a:bodyPr/>
        <a:lstStyle/>
        <a:p>
          <a:r>
            <a:rPr lang="en-US" b="0" i="0"/>
            <a:t>katma değerli büyümenin omurgası haline gelmiştir.</a:t>
          </a:r>
          <a:endParaRPr lang="en-US"/>
        </a:p>
      </dgm:t>
    </dgm:pt>
    <dgm:pt modelId="{D9AC507C-DDDB-4C5B-A3A0-48A731C7097B}" type="parTrans" cxnId="{04B809D6-1825-4120-8B71-7FFD26D44815}">
      <dgm:prSet/>
      <dgm:spPr/>
      <dgm:t>
        <a:bodyPr/>
        <a:lstStyle/>
        <a:p>
          <a:endParaRPr lang="en-US"/>
        </a:p>
      </dgm:t>
    </dgm:pt>
    <dgm:pt modelId="{B1A49502-FB51-4194-9B35-B19438448BFC}" type="sibTrans" cxnId="{04B809D6-1825-4120-8B71-7FFD26D44815}">
      <dgm:prSet/>
      <dgm:spPr/>
      <dgm:t>
        <a:bodyPr/>
        <a:lstStyle/>
        <a:p>
          <a:endParaRPr lang="en-US"/>
        </a:p>
      </dgm:t>
    </dgm:pt>
    <dgm:pt modelId="{245E74B6-663F-492E-ADEE-E8A2FAF64B03}" type="pres">
      <dgm:prSet presAssocID="{C32BAAAD-7BAC-45C7-AC24-279ED6B0883B}" presName="root" presStyleCnt="0">
        <dgm:presLayoutVars>
          <dgm:dir/>
          <dgm:resizeHandles val="exact"/>
        </dgm:presLayoutVars>
      </dgm:prSet>
      <dgm:spPr/>
    </dgm:pt>
    <dgm:pt modelId="{9F56B865-595F-4022-AFE0-E619405CFD80}" type="pres">
      <dgm:prSet presAssocID="{55B026BA-B79E-4B4E-98B1-D72CB2A065D9}" presName="compNode" presStyleCnt="0"/>
      <dgm:spPr/>
    </dgm:pt>
    <dgm:pt modelId="{EBB59D58-284E-4424-BB9F-9CCC4D6992FA}" type="pres">
      <dgm:prSet presAssocID="{55B026BA-B79E-4B4E-98B1-D72CB2A065D9}" presName="bgRect" presStyleLbl="bgShp" presStyleIdx="0" presStyleCnt="2"/>
      <dgm:spPr/>
    </dgm:pt>
    <dgm:pt modelId="{C46E1A77-DE86-4CA3-9EDB-E5BD0BAFA64B}" type="pres">
      <dgm:prSet presAssocID="{55B026BA-B79E-4B4E-98B1-D72CB2A065D9}"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İşaretleyici"/>
        </a:ext>
      </dgm:extLst>
    </dgm:pt>
    <dgm:pt modelId="{F06E0BBC-0971-4B97-9FBD-C85FE8A50E81}" type="pres">
      <dgm:prSet presAssocID="{55B026BA-B79E-4B4E-98B1-D72CB2A065D9}" presName="spaceRect" presStyleCnt="0"/>
      <dgm:spPr/>
    </dgm:pt>
    <dgm:pt modelId="{80858EC8-8C1B-40BC-BFEF-78F78E3F93FF}" type="pres">
      <dgm:prSet presAssocID="{55B026BA-B79E-4B4E-98B1-D72CB2A065D9}" presName="parTx" presStyleLbl="revTx" presStyleIdx="0" presStyleCnt="2">
        <dgm:presLayoutVars>
          <dgm:chMax val="0"/>
          <dgm:chPref val="0"/>
        </dgm:presLayoutVars>
      </dgm:prSet>
      <dgm:spPr/>
    </dgm:pt>
    <dgm:pt modelId="{DCE5BBB2-4513-486D-A62D-8F719E38C826}" type="pres">
      <dgm:prSet presAssocID="{E59AA679-1AC2-4C17-9820-06A795637A2B}" presName="sibTrans" presStyleCnt="0"/>
      <dgm:spPr/>
    </dgm:pt>
    <dgm:pt modelId="{176AB20D-446F-4756-8C40-DF77DBF836FF}" type="pres">
      <dgm:prSet presAssocID="{B349EFEF-0E98-4CA6-9072-B0AE7E677E49}" presName="compNode" presStyleCnt="0"/>
      <dgm:spPr/>
    </dgm:pt>
    <dgm:pt modelId="{CD9BFC46-9920-4DA8-8F99-AA0A417A91F4}" type="pres">
      <dgm:prSet presAssocID="{B349EFEF-0E98-4CA6-9072-B0AE7E677E49}" presName="bgRect" presStyleLbl="bgShp" presStyleIdx="1" presStyleCnt="2"/>
      <dgm:spPr/>
    </dgm:pt>
    <dgm:pt modelId="{C0CBC79D-26F4-4EEB-840C-9F5530F2718D}" type="pres">
      <dgm:prSet presAssocID="{B349EFEF-0E98-4CA6-9072-B0AE7E677E49}"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mas"/>
        </a:ext>
      </dgm:extLst>
    </dgm:pt>
    <dgm:pt modelId="{D6D5EEC1-B5ED-43B7-9929-9D708879FA49}" type="pres">
      <dgm:prSet presAssocID="{B349EFEF-0E98-4CA6-9072-B0AE7E677E49}" presName="spaceRect" presStyleCnt="0"/>
      <dgm:spPr/>
    </dgm:pt>
    <dgm:pt modelId="{F770C7BC-32A8-4784-A0DF-C03D19889F2A}" type="pres">
      <dgm:prSet presAssocID="{B349EFEF-0E98-4CA6-9072-B0AE7E677E49}" presName="parTx" presStyleLbl="revTx" presStyleIdx="1" presStyleCnt="2">
        <dgm:presLayoutVars>
          <dgm:chMax val="0"/>
          <dgm:chPref val="0"/>
        </dgm:presLayoutVars>
      </dgm:prSet>
      <dgm:spPr/>
    </dgm:pt>
  </dgm:ptLst>
  <dgm:cxnLst>
    <dgm:cxn modelId="{88AA3433-3135-4D82-8BAE-537D3A44FD8C}" type="presOf" srcId="{C32BAAAD-7BAC-45C7-AC24-279ED6B0883B}" destId="{245E74B6-663F-492E-ADEE-E8A2FAF64B03}" srcOrd="0" destOrd="0" presId="urn:microsoft.com/office/officeart/2018/2/layout/IconVerticalSolidList"/>
    <dgm:cxn modelId="{B73F5C8C-8A41-45EB-94AE-B1CAE6A68DF4}" type="presOf" srcId="{55B026BA-B79E-4B4E-98B1-D72CB2A065D9}" destId="{80858EC8-8C1B-40BC-BFEF-78F78E3F93FF}" srcOrd="0" destOrd="0" presId="urn:microsoft.com/office/officeart/2018/2/layout/IconVerticalSolidList"/>
    <dgm:cxn modelId="{9716DED3-9291-4BF2-A643-1870F9810A97}" type="presOf" srcId="{B349EFEF-0E98-4CA6-9072-B0AE7E677E49}" destId="{F770C7BC-32A8-4784-A0DF-C03D19889F2A}" srcOrd="0" destOrd="0" presId="urn:microsoft.com/office/officeart/2018/2/layout/IconVerticalSolidList"/>
    <dgm:cxn modelId="{04B809D6-1825-4120-8B71-7FFD26D44815}" srcId="{C32BAAAD-7BAC-45C7-AC24-279ED6B0883B}" destId="{B349EFEF-0E98-4CA6-9072-B0AE7E677E49}" srcOrd="1" destOrd="0" parTransId="{D9AC507C-DDDB-4C5B-A3A0-48A731C7097B}" sibTransId="{B1A49502-FB51-4194-9B35-B19438448BFC}"/>
    <dgm:cxn modelId="{A91C45EA-1106-43EA-B969-166444FCAD65}" srcId="{C32BAAAD-7BAC-45C7-AC24-279ED6B0883B}" destId="{55B026BA-B79E-4B4E-98B1-D72CB2A065D9}" srcOrd="0" destOrd="0" parTransId="{983ADEDC-F7DE-4B60-878F-A9B8D38CC34F}" sibTransId="{E59AA679-1AC2-4C17-9820-06A795637A2B}"/>
    <dgm:cxn modelId="{B8A36365-6182-4A31-B67D-2C8163865FC6}" type="presParOf" srcId="{245E74B6-663F-492E-ADEE-E8A2FAF64B03}" destId="{9F56B865-595F-4022-AFE0-E619405CFD80}" srcOrd="0" destOrd="0" presId="urn:microsoft.com/office/officeart/2018/2/layout/IconVerticalSolidList"/>
    <dgm:cxn modelId="{9FD382DB-B2B6-4B51-B509-B169582CA813}" type="presParOf" srcId="{9F56B865-595F-4022-AFE0-E619405CFD80}" destId="{EBB59D58-284E-4424-BB9F-9CCC4D6992FA}" srcOrd="0" destOrd="0" presId="urn:microsoft.com/office/officeart/2018/2/layout/IconVerticalSolidList"/>
    <dgm:cxn modelId="{61E9E893-7BDF-4591-9E13-F2768623F8DE}" type="presParOf" srcId="{9F56B865-595F-4022-AFE0-E619405CFD80}" destId="{C46E1A77-DE86-4CA3-9EDB-E5BD0BAFA64B}" srcOrd="1" destOrd="0" presId="urn:microsoft.com/office/officeart/2018/2/layout/IconVerticalSolidList"/>
    <dgm:cxn modelId="{36FA2ECC-2FF5-4B70-8734-685A16458A65}" type="presParOf" srcId="{9F56B865-595F-4022-AFE0-E619405CFD80}" destId="{F06E0BBC-0971-4B97-9FBD-C85FE8A50E81}" srcOrd="2" destOrd="0" presId="urn:microsoft.com/office/officeart/2018/2/layout/IconVerticalSolidList"/>
    <dgm:cxn modelId="{B6BB6954-C834-4DD0-A89E-5DA7F5B0EA3E}" type="presParOf" srcId="{9F56B865-595F-4022-AFE0-E619405CFD80}" destId="{80858EC8-8C1B-40BC-BFEF-78F78E3F93FF}" srcOrd="3" destOrd="0" presId="urn:microsoft.com/office/officeart/2018/2/layout/IconVerticalSolidList"/>
    <dgm:cxn modelId="{4B75313C-7106-4C16-8722-70FCDF11E46B}" type="presParOf" srcId="{245E74B6-663F-492E-ADEE-E8A2FAF64B03}" destId="{DCE5BBB2-4513-486D-A62D-8F719E38C826}" srcOrd="1" destOrd="0" presId="urn:microsoft.com/office/officeart/2018/2/layout/IconVerticalSolidList"/>
    <dgm:cxn modelId="{1E7E9199-2370-43E2-BDDC-58D532F2A65B}" type="presParOf" srcId="{245E74B6-663F-492E-ADEE-E8A2FAF64B03}" destId="{176AB20D-446F-4756-8C40-DF77DBF836FF}" srcOrd="2" destOrd="0" presId="urn:microsoft.com/office/officeart/2018/2/layout/IconVerticalSolidList"/>
    <dgm:cxn modelId="{05074C0B-AFA2-4449-ADB7-CC4A00909CFF}" type="presParOf" srcId="{176AB20D-446F-4756-8C40-DF77DBF836FF}" destId="{CD9BFC46-9920-4DA8-8F99-AA0A417A91F4}" srcOrd="0" destOrd="0" presId="urn:microsoft.com/office/officeart/2018/2/layout/IconVerticalSolidList"/>
    <dgm:cxn modelId="{A8AB297D-6DA7-4482-9EEE-ADC3BC029A9A}" type="presParOf" srcId="{176AB20D-446F-4756-8C40-DF77DBF836FF}" destId="{C0CBC79D-26F4-4EEB-840C-9F5530F2718D}" srcOrd="1" destOrd="0" presId="urn:microsoft.com/office/officeart/2018/2/layout/IconVerticalSolidList"/>
    <dgm:cxn modelId="{553BF9C1-67C4-440B-9301-CFA995330111}" type="presParOf" srcId="{176AB20D-446F-4756-8C40-DF77DBF836FF}" destId="{D6D5EEC1-B5ED-43B7-9929-9D708879FA49}" srcOrd="2" destOrd="0" presId="urn:microsoft.com/office/officeart/2018/2/layout/IconVerticalSolidList"/>
    <dgm:cxn modelId="{5798E7BF-7F15-441F-8C14-D3EC7A449306}" type="presParOf" srcId="{176AB20D-446F-4756-8C40-DF77DBF836FF}" destId="{F770C7BC-32A8-4784-A0DF-C03D19889F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FAAF82-6F74-4BF4-8ED7-5B34841F713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5ED0D3-4C56-4693-81E1-EE5F2A2D45CB}">
      <dgm:prSet/>
      <dgm:spPr/>
      <dgm:t>
        <a:bodyPr/>
        <a:lstStyle/>
        <a:p>
          <a:r>
            <a:rPr lang="en-US" b="1" i="0"/>
            <a:t>12,5 milyar USD </a:t>
          </a:r>
          <a:r>
            <a:rPr lang="en-US" b="0" i="0"/>
            <a:t>ihracat ve </a:t>
          </a:r>
          <a:endParaRPr lang="en-US"/>
        </a:p>
      </dgm:t>
    </dgm:pt>
    <dgm:pt modelId="{7DCD0CCE-F6C1-4CFF-BA8F-AC6B36125BA9}" type="parTrans" cxnId="{A9BAAF92-A0DB-4811-8FE0-50F5D94AF3A1}">
      <dgm:prSet/>
      <dgm:spPr/>
      <dgm:t>
        <a:bodyPr/>
        <a:lstStyle/>
        <a:p>
          <a:endParaRPr lang="en-US"/>
        </a:p>
      </dgm:t>
    </dgm:pt>
    <dgm:pt modelId="{02FB8BB1-BDAF-4E7D-842A-DCB06BA34A73}" type="sibTrans" cxnId="{A9BAAF92-A0DB-4811-8FE0-50F5D94AF3A1}">
      <dgm:prSet/>
      <dgm:spPr/>
      <dgm:t>
        <a:bodyPr/>
        <a:lstStyle/>
        <a:p>
          <a:endParaRPr lang="en-US"/>
        </a:p>
      </dgm:t>
    </dgm:pt>
    <dgm:pt modelId="{F0F41234-CDF0-4FA2-90A7-95B18594E2E6}">
      <dgm:prSet/>
      <dgm:spPr/>
      <dgm:t>
        <a:bodyPr/>
        <a:lstStyle/>
        <a:p>
          <a:r>
            <a:rPr lang="en-US" b="1" i="0"/>
            <a:t>3,7 milyar USD </a:t>
          </a:r>
          <a:r>
            <a:rPr lang="en-US" b="0" i="0"/>
            <a:t>dış ticaret fazlası, </a:t>
          </a:r>
          <a:endParaRPr lang="en-US"/>
        </a:p>
      </dgm:t>
    </dgm:pt>
    <dgm:pt modelId="{A70E6208-5C3C-406F-B946-AA5E43BADF5A}" type="parTrans" cxnId="{6E782401-78EB-4B52-B4AF-383A8E71D9D3}">
      <dgm:prSet/>
      <dgm:spPr/>
      <dgm:t>
        <a:bodyPr/>
        <a:lstStyle/>
        <a:p>
          <a:endParaRPr lang="en-US"/>
        </a:p>
      </dgm:t>
    </dgm:pt>
    <dgm:pt modelId="{B741AEAC-A595-4AEA-8315-1ABD111E21CB}" type="sibTrans" cxnId="{6E782401-78EB-4B52-B4AF-383A8E71D9D3}">
      <dgm:prSet/>
      <dgm:spPr/>
      <dgm:t>
        <a:bodyPr/>
        <a:lstStyle/>
        <a:p>
          <a:endParaRPr lang="en-US"/>
        </a:p>
      </dgm:t>
    </dgm:pt>
    <dgm:pt modelId="{4CE8FAE3-442F-4AB1-9E68-CD3F1396AD23}">
      <dgm:prSet/>
      <dgm:spPr/>
      <dgm:t>
        <a:bodyPr/>
        <a:lstStyle/>
        <a:p>
          <a:r>
            <a:rPr lang="en-US" b="0" i="0"/>
            <a:t>Serbest Bölgelerin </a:t>
          </a:r>
          <a:r>
            <a:rPr lang="en-US" b="1" i="0"/>
            <a:t>net döviz kazandırıcı </a:t>
          </a:r>
          <a:r>
            <a:rPr lang="en-US" b="0" i="0"/>
            <a:t>yapısını açık biçimde teyit ediyor.</a:t>
          </a:r>
          <a:endParaRPr lang="en-US"/>
        </a:p>
      </dgm:t>
    </dgm:pt>
    <dgm:pt modelId="{DCA9D64F-8B29-4ADB-B9FC-03ED36A310F9}" type="parTrans" cxnId="{AA51091B-7E40-4B93-A261-7065D40F63B0}">
      <dgm:prSet/>
      <dgm:spPr/>
      <dgm:t>
        <a:bodyPr/>
        <a:lstStyle/>
        <a:p>
          <a:endParaRPr lang="en-US"/>
        </a:p>
      </dgm:t>
    </dgm:pt>
    <dgm:pt modelId="{F94A7943-BFA7-477C-B6CC-BFC56E5C7BB3}" type="sibTrans" cxnId="{AA51091B-7E40-4B93-A261-7065D40F63B0}">
      <dgm:prSet/>
      <dgm:spPr/>
      <dgm:t>
        <a:bodyPr/>
        <a:lstStyle/>
        <a:p>
          <a:endParaRPr lang="en-US"/>
        </a:p>
      </dgm:t>
    </dgm:pt>
    <dgm:pt modelId="{865DBCE1-A10B-4063-A7E4-A8827D22218A}" type="pres">
      <dgm:prSet presAssocID="{EEFAAF82-6F74-4BF4-8ED7-5B34841F7131}" presName="root" presStyleCnt="0">
        <dgm:presLayoutVars>
          <dgm:dir/>
          <dgm:resizeHandles val="exact"/>
        </dgm:presLayoutVars>
      </dgm:prSet>
      <dgm:spPr/>
    </dgm:pt>
    <dgm:pt modelId="{37DBF4E3-1E19-464A-9B38-F95B26868476}" type="pres">
      <dgm:prSet presAssocID="{515ED0D3-4C56-4693-81E1-EE5F2A2D45CB}" presName="compNode" presStyleCnt="0"/>
      <dgm:spPr/>
    </dgm:pt>
    <dgm:pt modelId="{5FD5563E-394E-4BF7-8081-E23500D63B5B}" type="pres">
      <dgm:prSet presAssocID="{515ED0D3-4C56-4693-81E1-EE5F2A2D45CB}" presName="bgRect" presStyleLbl="bgShp" presStyleIdx="0" presStyleCnt="3"/>
      <dgm:spPr/>
    </dgm:pt>
    <dgm:pt modelId="{6DCAB155-9B47-4469-B681-7AE8B9319CF3}" type="pres">
      <dgm:prSet presAssocID="{515ED0D3-4C56-4693-81E1-EE5F2A2D45CB}"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adeni paralar"/>
        </a:ext>
      </dgm:extLst>
    </dgm:pt>
    <dgm:pt modelId="{206A2266-B262-45FC-AEAE-1888EC35AABB}" type="pres">
      <dgm:prSet presAssocID="{515ED0D3-4C56-4693-81E1-EE5F2A2D45CB}" presName="spaceRect" presStyleCnt="0"/>
      <dgm:spPr/>
    </dgm:pt>
    <dgm:pt modelId="{483A2B7D-47ED-40FC-B992-BFB64B7C6079}" type="pres">
      <dgm:prSet presAssocID="{515ED0D3-4C56-4693-81E1-EE5F2A2D45CB}" presName="parTx" presStyleLbl="revTx" presStyleIdx="0" presStyleCnt="3">
        <dgm:presLayoutVars>
          <dgm:chMax val="0"/>
          <dgm:chPref val="0"/>
        </dgm:presLayoutVars>
      </dgm:prSet>
      <dgm:spPr/>
    </dgm:pt>
    <dgm:pt modelId="{B152A60C-FE1A-4EB3-86B6-F7A053ADF09D}" type="pres">
      <dgm:prSet presAssocID="{02FB8BB1-BDAF-4E7D-842A-DCB06BA34A73}" presName="sibTrans" presStyleCnt="0"/>
      <dgm:spPr/>
    </dgm:pt>
    <dgm:pt modelId="{6AB7774D-FCDA-47FE-BE37-B2E57C9ED94C}" type="pres">
      <dgm:prSet presAssocID="{F0F41234-CDF0-4FA2-90A7-95B18594E2E6}" presName="compNode" presStyleCnt="0"/>
      <dgm:spPr/>
    </dgm:pt>
    <dgm:pt modelId="{584BA05C-E7E1-4C50-B53D-ED4EAADFD1BC}" type="pres">
      <dgm:prSet presAssocID="{F0F41234-CDF0-4FA2-90A7-95B18594E2E6}" presName="bgRect" presStyleLbl="bgShp" presStyleIdx="1" presStyleCnt="3"/>
      <dgm:spPr/>
    </dgm:pt>
    <dgm:pt modelId="{5C7FB29E-449B-4897-80A4-67A05B8A2823}" type="pres">
      <dgm:prSet presAssocID="{F0F41234-CDF0-4FA2-90A7-95B18594E2E6}"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a"/>
        </a:ext>
      </dgm:extLst>
    </dgm:pt>
    <dgm:pt modelId="{337E05D1-F979-42C0-AF11-B488D1187692}" type="pres">
      <dgm:prSet presAssocID="{F0F41234-CDF0-4FA2-90A7-95B18594E2E6}" presName="spaceRect" presStyleCnt="0"/>
      <dgm:spPr/>
    </dgm:pt>
    <dgm:pt modelId="{72BE42E9-B855-4A19-AC13-FC0D377EE240}" type="pres">
      <dgm:prSet presAssocID="{F0F41234-CDF0-4FA2-90A7-95B18594E2E6}" presName="parTx" presStyleLbl="revTx" presStyleIdx="1" presStyleCnt="3">
        <dgm:presLayoutVars>
          <dgm:chMax val="0"/>
          <dgm:chPref val="0"/>
        </dgm:presLayoutVars>
      </dgm:prSet>
      <dgm:spPr/>
    </dgm:pt>
    <dgm:pt modelId="{CD16FE56-79C7-47A3-A7D2-75A18C45C0A3}" type="pres">
      <dgm:prSet presAssocID="{B741AEAC-A595-4AEA-8315-1ABD111E21CB}" presName="sibTrans" presStyleCnt="0"/>
      <dgm:spPr/>
    </dgm:pt>
    <dgm:pt modelId="{E5F63DF6-16DE-4D6E-88C9-AB026508C79A}" type="pres">
      <dgm:prSet presAssocID="{4CE8FAE3-442F-4AB1-9E68-CD3F1396AD23}" presName="compNode" presStyleCnt="0"/>
      <dgm:spPr/>
    </dgm:pt>
    <dgm:pt modelId="{FDDE942B-46F0-4EA3-B7B0-209FE666CA57}" type="pres">
      <dgm:prSet presAssocID="{4CE8FAE3-442F-4AB1-9E68-CD3F1396AD23}" presName="bgRect" presStyleLbl="bgShp" presStyleIdx="2" presStyleCnt="3"/>
      <dgm:spPr/>
    </dgm:pt>
    <dgm:pt modelId="{64D56C83-EADB-4FB5-8995-999C40E21AF3}" type="pres">
      <dgm:prSet presAssocID="{4CE8FAE3-442F-4AB1-9E68-CD3F1396AD23}"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nay işareti"/>
        </a:ext>
      </dgm:extLst>
    </dgm:pt>
    <dgm:pt modelId="{0D7F65F9-4EEE-4310-8A2C-3027B5C2EBA4}" type="pres">
      <dgm:prSet presAssocID="{4CE8FAE3-442F-4AB1-9E68-CD3F1396AD23}" presName="spaceRect" presStyleCnt="0"/>
      <dgm:spPr/>
    </dgm:pt>
    <dgm:pt modelId="{F067EC5A-76DB-4B55-B59E-8192620A4206}" type="pres">
      <dgm:prSet presAssocID="{4CE8FAE3-442F-4AB1-9E68-CD3F1396AD23}" presName="parTx" presStyleLbl="revTx" presStyleIdx="2" presStyleCnt="3">
        <dgm:presLayoutVars>
          <dgm:chMax val="0"/>
          <dgm:chPref val="0"/>
        </dgm:presLayoutVars>
      </dgm:prSet>
      <dgm:spPr/>
    </dgm:pt>
  </dgm:ptLst>
  <dgm:cxnLst>
    <dgm:cxn modelId="{6E782401-78EB-4B52-B4AF-383A8E71D9D3}" srcId="{EEFAAF82-6F74-4BF4-8ED7-5B34841F7131}" destId="{F0F41234-CDF0-4FA2-90A7-95B18594E2E6}" srcOrd="1" destOrd="0" parTransId="{A70E6208-5C3C-406F-B946-AA5E43BADF5A}" sibTransId="{B741AEAC-A595-4AEA-8315-1ABD111E21CB}"/>
    <dgm:cxn modelId="{AA51091B-7E40-4B93-A261-7065D40F63B0}" srcId="{EEFAAF82-6F74-4BF4-8ED7-5B34841F7131}" destId="{4CE8FAE3-442F-4AB1-9E68-CD3F1396AD23}" srcOrd="2" destOrd="0" parTransId="{DCA9D64F-8B29-4ADB-B9FC-03ED36A310F9}" sibTransId="{F94A7943-BFA7-477C-B6CC-BFC56E5C7BB3}"/>
    <dgm:cxn modelId="{8C70F62D-CB15-4795-A065-0F1069BCD4FA}" type="presOf" srcId="{4CE8FAE3-442F-4AB1-9E68-CD3F1396AD23}" destId="{F067EC5A-76DB-4B55-B59E-8192620A4206}" srcOrd="0" destOrd="0" presId="urn:microsoft.com/office/officeart/2018/2/layout/IconVerticalSolidList"/>
    <dgm:cxn modelId="{23060E3A-70FA-4086-9CE2-57AE797DF513}" type="presOf" srcId="{515ED0D3-4C56-4693-81E1-EE5F2A2D45CB}" destId="{483A2B7D-47ED-40FC-B992-BFB64B7C6079}" srcOrd="0" destOrd="0" presId="urn:microsoft.com/office/officeart/2018/2/layout/IconVerticalSolidList"/>
    <dgm:cxn modelId="{0F24FF4C-EA61-4BDA-8703-63F4A9CC73CC}" type="presOf" srcId="{EEFAAF82-6F74-4BF4-8ED7-5B34841F7131}" destId="{865DBCE1-A10B-4063-A7E4-A8827D22218A}" srcOrd="0" destOrd="0" presId="urn:microsoft.com/office/officeart/2018/2/layout/IconVerticalSolidList"/>
    <dgm:cxn modelId="{A9BAAF92-A0DB-4811-8FE0-50F5D94AF3A1}" srcId="{EEFAAF82-6F74-4BF4-8ED7-5B34841F7131}" destId="{515ED0D3-4C56-4693-81E1-EE5F2A2D45CB}" srcOrd="0" destOrd="0" parTransId="{7DCD0CCE-F6C1-4CFF-BA8F-AC6B36125BA9}" sibTransId="{02FB8BB1-BDAF-4E7D-842A-DCB06BA34A73}"/>
    <dgm:cxn modelId="{09896496-6947-41CB-A8F3-D9E25C753D12}" type="presOf" srcId="{F0F41234-CDF0-4FA2-90A7-95B18594E2E6}" destId="{72BE42E9-B855-4A19-AC13-FC0D377EE240}" srcOrd="0" destOrd="0" presId="urn:microsoft.com/office/officeart/2018/2/layout/IconVerticalSolidList"/>
    <dgm:cxn modelId="{CB2BEA19-3CD2-49DF-A05D-564C0503298A}" type="presParOf" srcId="{865DBCE1-A10B-4063-A7E4-A8827D22218A}" destId="{37DBF4E3-1E19-464A-9B38-F95B26868476}" srcOrd="0" destOrd="0" presId="urn:microsoft.com/office/officeart/2018/2/layout/IconVerticalSolidList"/>
    <dgm:cxn modelId="{D9E025F6-A5AD-4EB2-94DB-5D912D14727D}" type="presParOf" srcId="{37DBF4E3-1E19-464A-9B38-F95B26868476}" destId="{5FD5563E-394E-4BF7-8081-E23500D63B5B}" srcOrd="0" destOrd="0" presId="urn:microsoft.com/office/officeart/2018/2/layout/IconVerticalSolidList"/>
    <dgm:cxn modelId="{3C5BBDE9-E80D-478C-BB59-41BC95A16E09}" type="presParOf" srcId="{37DBF4E3-1E19-464A-9B38-F95B26868476}" destId="{6DCAB155-9B47-4469-B681-7AE8B9319CF3}" srcOrd="1" destOrd="0" presId="urn:microsoft.com/office/officeart/2018/2/layout/IconVerticalSolidList"/>
    <dgm:cxn modelId="{7E40F6D0-91FA-4B30-B628-5A07F519FC8A}" type="presParOf" srcId="{37DBF4E3-1E19-464A-9B38-F95B26868476}" destId="{206A2266-B262-45FC-AEAE-1888EC35AABB}" srcOrd="2" destOrd="0" presId="urn:microsoft.com/office/officeart/2018/2/layout/IconVerticalSolidList"/>
    <dgm:cxn modelId="{FACE4312-DD72-4632-968D-201586A3C851}" type="presParOf" srcId="{37DBF4E3-1E19-464A-9B38-F95B26868476}" destId="{483A2B7D-47ED-40FC-B992-BFB64B7C6079}" srcOrd="3" destOrd="0" presId="urn:microsoft.com/office/officeart/2018/2/layout/IconVerticalSolidList"/>
    <dgm:cxn modelId="{602F26E2-6D81-4147-A4DD-9FFE2E920074}" type="presParOf" srcId="{865DBCE1-A10B-4063-A7E4-A8827D22218A}" destId="{B152A60C-FE1A-4EB3-86B6-F7A053ADF09D}" srcOrd="1" destOrd="0" presId="urn:microsoft.com/office/officeart/2018/2/layout/IconVerticalSolidList"/>
    <dgm:cxn modelId="{9C1316C2-2245-4931-9DB7-A792CEDC93D2}" type="presParOf" srcId="{865DBCE1-A10B-4063-A7E4-A8827D22218A}" destId="{6AB7774D-FCDA-47FE-BE37-B2E57C9ED94C}" srcOrd="2" destOrd="0" presId="urn:microsoft.com/office/officeart/2018/2/layout/IconVerticalSolidList"/>
    <dgm:cxn modelId="{4F809368-C984-4B66-86C9-352D4C02A3E2}" type="presParOf" srcId="{6AB7774D-FCDA-47FE-BE37-B2E57C9ED94C}" destId="{584BA05C-E7E1-4C50-B53D-ED4EAADFD1BC}" srcOrd="0" destOrd="0" presId="urn:microsoft.com/office/officeart/2018/2/layout/IconVerticalSolidList"/>
    <dgm:cxn modelId="{FFDD59CF-562B-4A3E-803E-7655F9B28B8D}" type="presParOf" srcId="{6AB7774D-FCDA-47FE-BE37-B2E57C9ED94C}" destId="{5C7FB29E-449B-4897-80A4-67A05B8A2823}" srcOrd="1" destOrd="0" presId="urn:microsoft.com/office/officeart/2018/2/layout/IconVerticalSolidList"/>
    <dgm:cxn modelId="{E8723E46-1774-4E25-A84C-996D86B1DC06}" type="presParOf" srcId="{6AB7774D-FCDA-47FE-BE37-B2E57C9ED94C}" destId="{337E05D1-F979-42C0-AF11-B488D1187692}" srcOrd="2" destOrd="0" presId="urn:microsoft.com/office/officeart/2018/2/layout/IconVerticalSolidList"/>
    <dgm:cxn modelId="{42DC9AE3-DED9-4559-BEF8-5D8232C7E8F4}" type="presParOf" srcId="{6AB7774D-FCDA-47FE-BE37-B2E57C9ED94C}" destId="{72BE42E9-B855-4A19-AC13-FC0D377EE240}" srcOrd="3" destOrd="0" presId="urn:microsoft.com/office/officeart/2018/2/layout/IconVerticalSolidList"/>
    <dgm:cxn modelId="{E1E3A095-E659-4CDD-963F-A4D6C720D47A}" type="presParOf" srcId="{865DBCE1-A10B-4063-A7E4-A8827D22218A}" destId="{CD16FE56-79C7-47A3-A7D2-75A18C45C0A3}" srcOrd="3" destOrd="0" presId="urn:microsoft.com/office/officeart/2018/2/layout/IconVerticalSolidList"/>
    <dgm:cxn modelId="{7BCBE428-8C9F-4E18-A426-07AEDC1C02B1}" type="presParOf" srcId="{865DBCE1-A10B-4063-A7E4-A8827D22218A}" destId="{E5F63DF6-16DE-4D6E-88C9-AB026508C79A}" srcOrd="4" destOrd="0" presId="urn:microsoft.com/office/officeart/2018/2/layout/IconVerticalSolidList"/>
    <dgm:cxn modelId="{BED1B410-F30A-4A11-BB93-1713A9083EEC}" type="presParOf" srcId="{E5F63DF6-16DE-4D6E-88C9-AB026508C79A}" destId="{FDDE942B-46F0-4EA3-B7B0-209FE666CA57}" srcOrd="0" destOrd="0" presId="urn:microsoft.com/office/officeart/2018/2/layout/IconVerticalSolidList"/>
    <dgm:cxn modelId="{B5CC8247-10C0-42F4-ACEB-F431C4ACB873}" type="presParOf" srcId="{E5F63DF6-16DE-4D6E-88C9-AB026508C79A}" destId="{64D56C83-EADB-4FB5-8995-999C40E21AF3}" srcOrd="1" destOrd="0" presId="urn:microsoft.com/office/officeart/2018/2/layout/IconVerticalSolidList"/>
    <dgm:cxn modelId="{3AB15C3B-3113-4D03-84BB-1F3AA071B378}" type="presParOf" srcId="{E5F63DF6-16DE-4D6E-88C9-AB026508C79A}" destId="{0D7F65F9-4EEE-4310-8A2C-3027B5C2EBA4}" srcOrd="2" destOrd="0" presId="urn:microsoft.com/office/officeart/2018/2/layout/IconVerticalSolidList"/>
    <dgm:cxn modelId="{D20B4E8A-19A8-4DA9-A597-A8593731B129}" type="presParOf" srcId="{E5F63DF6-16DE-4D6E-88C9-AB026508C79A}" destId="{F067EC5A-76DB-4B55-B59E-8192620A420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A42085-C880-4D13-84D6-243E1A5CEB30}"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38C1C11A-BF05-48DC-AB54-7DB1E311F3EC}">
      <dgm:prSet/>
      <dgm:spPr/>
      <dgm:t>
        <a:bodyPr/>
        <a:lstStyle/>
        <a:p>
          <a:r>
            <a:rPr lang="en-US" b="0" i="0" dirty="0" err="1"/>
            <a:t>İhracatın</a:t>
          </a:r>
          <a:r>
            <a:rPr lang="en-US" b="0" i="0" dirty="0"/>
            <a:t> </a:t>
          </a:r>
          <a:r>
            <a:rPr lang="en-US" b="0" i="0" dirty="0" err="1"/>
            <a:t>ithalatı</a:t>
          </a:r>
          <a:r>
            <a:rPr lang="en-US" b="0" i="0" dirty="0"/>
            <a:t> </a:t>
          </a:r>
          <a:r>
            <a:rPr lang="en-US" b="0" i="0" dirty="0" err="1"/>
            <a:t>karşılama</a:t>
          </a:r>
          <a:r>
            <a:rPr lang="en-US" b="0" i="0" dirty="0"/>
            <a:t> </a:t>
          </a:r>
          <a:r>
            <a:rPr lang="en-US" b="0" i="0" dirty="0" err="1"/>
            <a:t>oranının</a:t>
          </a:r>
          <a:r>
            <a:rPr lang="en-US" b="0" i="0" dirty="0"/>
            <a:t> </a:t>
          </a:r>
          <a:r>
            <a:rPr lang="en-US" b="1" i="0" dirty="0"/>
            <a:t>%142’ye (</a:t>
          </a:r>
          <a:r>
            <a:rPr lang="en-US" b="1" i="0" dirty="0" err="1"/>
            <a:t>Aralık’ta</a:t>
          </a:r>
          <a:r>
            <a:rPr lang="en-US" b="1" i="0" dirty="0"/>
            <a:t> %151) </a:t>
          </a:r>
          <a:r>
            <a:rPr lang="en-US" b="0" i="0" dirty="0" err="1"/>
            <a:t>ulaşması</a:t>
          </a:r>
          <a:r>
            <a:rPr lang="en-US" b="0" i="0" dirty="0"/>
            <a:t>, </a:t>
          </a:r>
          <a:endParaRPr lang="en-US" dirty="0"/>
        </a:p>
      </dgm:t>
    </dgm:pt>
    <dgm:pt modelId="{01CE23E0-EA85-4661-98F7-96B7BF307ACC}" type="parTrans" cxnId="{036ADDA7-F59E-4B57-A147-CAC3D99A136E}">
      <dgm:prSet/>
      <dgm:spPr/>
      <dgm:t>
        <a:bodyPr/>
        <a:lstStyle/>
        <a:p>
          <a:endParaRPr lang="en-US"/>
        </a:p>
      </dgm:t>
    </dgm:pt>
    <dgm:pt modelId="{0EBBB4E8-839B-4247-A3D0-3B74D5EF109C}" type="sibTrans" cxnId="{036ADDA7-F59E-4B57-A147-CAC3D99A136E}">
      <dgm:prSet/>
      <dgm:spPr/>
      <dgm:t>
        <a:bodyPr/>
        <a:lstStyle/>
        <a:p>
          <a:endParaRPr lang="en-US"/>
        </a:p>
      </dgm:t>
    </dgm:pt>
    <dgm:pt modelId="{EEA05F1B-A09D-407E-AC8F-C60BD7C1037D}">
      <dgm:prSet/>
      <dgm:spPr/>
      <dgm:t>
        <a:bodyPr/>
        <a:lstStyle/>
        <a:p>
          <a:r>
            <a:rPr lang="en-US" b="0" i="0" dirty="0" err="1"/>
            <a:t>bu</a:t>
          </a:r>
          <a:r>
            <a:rPr lang="en-US" b="0" i="0" dirty="0"/>
            <a:t> </a:t>
          </a:r>
          <a:r>
            <a:rPr lang="en-US" b="0" i="0" dirty="0" err="1"/>
            <a:t>yapının</a:t>
          </a:r>
          <a:r>
            <a:rPr lang="en-US" b="0" i="0" dirty="0"/>
            <a:t> </a:t>
          </a:r>
          <a:r>
            <a:rPr lang="en-US" b="0" i="0" dirty="0" err="1"/>
            <a:t>sürdürülebilir</a:t>
          </a:r>
          <a:r>
            <a:rPr lang="en-US" b="0" i="0" dirty="0"/>
            <a:t> </a:t>
          </a:r>
          <a:r>
            <a:rPr lang="en-US" b="0" i="0" dirty="0" err="1"/>
            <a:t>ve</a:t>
          </a:r>
          <a:r>
            <a:rPr lang="en-US" b="0" i="0" dirty="0"/>
            <a:t> </a:t>
          </a:r>
          <a:r>
            <a:rPr lang="en-US" b="1" i="0" dirty="0" err="1"/>
            <a:t>ithalata</a:t>
          </a:r>
          <a:r>
            <a:rPr lang="en-US" b="1" i="0" dirty="0"/>
            <a:t> </a:t>
          </a:r>
          <a:r>
            <a:rPr lang="en-US" b="1" i="0" dirty="0" err="1"/>
            <a:t>bağımlı</a:t>
          </a:r>
          <a:r>
            <a:rPr lang="en-US" b="1" i="0" dirty="0"/>
            <a:t> </a:t>
          </a:r>
          <a:r>
            <a:rPr lang="en-US" b="0" i="0" dirty="0" err="1"/>
            <a:t>olmayan</a:t>
          </a:r>
          <a:r>
            <a:rPr lang="en-US" b="0" i="0" dirty="0"/>
            <a:t> </a:t>
          </a:r>
          <a:endParaRPr lang="en-US" dirty="0"/>
        </a:p>
      </dgm:t>
    </dgm:pt>
    <dgm:pt modelId="{0AA1CECD-2FA2-4FCD-93EA-CA01A0F94FAF}" type="parTrans" cxnId="{C917940A-D663-4667-BF1C-BDE3173642ED}">
      <dgm:prSet/>
      <dgm:spPr/>
      <dgm:t>
        <a:bodyPr/>
        <a:lstStyle/>
        <a:p>
          <a:endParaRPr lang="en-US"/>
        </a:p>
      </dgm:t>
    </dgm:pt>
    <dgm:pt modelId="{1397AE05-0D06-4AB5-A32C-3D5DCBEED946}" type="sibTrans" cxnId="{C917940A-D663-4667-BF1C-BDE3173642ED}">
      <dgm:prSet/>
      <dgm:spPr/>
      <dgm:t>
        <a:bodyPr/>
        <a:lstStyle/>
        <a:p>
          <a:endParaRPr lang="en-US"/>
        </a:p>
      </dgm:t>
    </dgm:pt>
    <dgm:pt modelId="{F02FA83B-A3A6-452D-8598-FF1EA3844A2B}">
      <dgm:prSet/>
      <dgm:spPr/>
      <dgm:t>
        <a:bodyPr/>
        <a:lstStyle/>
        <a:p>
          <a:r>
            <a:rPr lang="en-US" b="0" i="0"/>
            <a:t>bir üretim modeli sunduğunu gösteriyor.</a:t>
          </a:r>
          <a:endParaRPr lang="en-US"/>
        </a:p>
      </dgm:t>
    </dgm:pt>
    <dgm:pt modelId="{445EE317-1826-479E-8527-3669DA5FF32B}" type="parTrans" cxnId="{C1349CC8-424C-4F72-BC56-F00EE251FE09}">
      <dgm:prSet/>
      <dgm:spPr/>
      <dgm:t>
        <a:bodyPr/>
        <a:lstStyle/>
        <a:p>
          <a:endParaRPr lang="en-US"/>
        </a:p>
      </dgm:t>
    </dgm:pt>
    <dgm:pt modelId="{A252289A-318C-4045-987E-04DC6C54E914}" type="sibTrans" cxnId="{C1349CC8-424C-4F72-BC56-F00EE251FE09}">
      <dgm:prSet/>
      <dgm:spPr/>
      <dgm:t>
        <a:bodyPr/>
        <a:lstStyle/>
        <a:p>
          <a:endParaRPr lang="en-US"/>
        </a:p>
      </dgm:t>
    </dgm:pt>
    <dgm:pt modelId="{E53E771F-A952-4D2C-B4B6-E9A069C45701}" type="pres">
      <dgm:prSet presAssocID="{F9A42085-C880-4D13-84D6-243E1A5CEB30}" presName="outerComposite" presStyleCnt="0">
        <dgm:presLayoutVars>
          <dgm:chMax val="5"/>
          <dgm:dir/>
          <dgm:resizeHandles val="exact"/>
        </dgm:presLayoutVars>
      </dgm:prSet>
      <dgm:spPr/>
    </dgm:pt>
    <dgm:pt modelId="{0337B25B-0E33-4283-84AE-0CFD83DACE4F}" type="pres">
      <dgm:prSet presAssocID="{F9A42085-C880-4D13-84D6-243E1A5CEB30}" presName="dummyMaxCanvas" presStyleCnt="0">
        <dgm:presLayoutVars/>
      </dgm:prSet>
      <dgm:spPr/>
    </dgm:pt>
    <dgm:pt modelId="{623A1FF6-B10C-4295-94DC-FAA956B574C5}" type="pres">
      <dgm:prSet presAssocID="{F9A42085-C880-4D13-84D6-243E1A5CEB30}" presName="ThreeNodes_1" presStyleLbl="node1" presStyleIdx="0" presStyleCnt="3">
        <dgm:presLayoutVars>
          <dgm:bulletEnabled val="1"/>
        </dgm:presLayoutVars>
      </dgm:prSet>
      <dgm:spPr/>
    </dgm:pt>
    <dgm:pt modelId="{BD658FDB-4394-4587-B6F2-9642BCD672AF}" type="pres">
      <dgm:prSet presAssocID="{F9A42085-C880-4D13-84D6-243E1A5CEB30}" presName="ThreeNodes_2" presStyleLbl="node1" presStyleIdx="1" presStyleCnt="3">
        <dgm:presLayoutVars>
          <dgm:bulletEnabled val="1"/>
        </dgm:presLayoutVars>
      </dgm:prSet>
      <dgm:spPr/>
    </dgm:pt>
    <dgm:pt modelId="{C951AD0D-0724-4B0B-B7BA-9908A7A472B0}" type="pres">
      <dgm:prSet presAssocID="{F9A42085-C880-4D13-84D6-243E1A5CEB30}" presName="ThreeNodes_3" presStyleLbl="node1" presStyleIdx="2" presStyleCnt="3">
        <dgm:presLayoutVars>
          <dgm:bulletEnabled val="1"/>
        </dgm:presLayoutVars>
      </dgm:prSet>
      <dgm:spPr/>
    </dgm:pt>
    <dgm:pt modelId="{1FD034BE-29C1-478B-B9AE-4887A8A9EDD9}" type="pres">
      <dgm:prSet presAssocID="{F9A42085-C880-4D13-84D6-243E1A5CEB30}" presName="ThreeConn_1-2" presStyleLbl="fgAccFollowNode1" presStyleIdx="0" presStyleCnt="2">
        <dgm:presLayoutVars>
          <dgm:bulletEnabled val="1"/>
        </dgm:presLayoutVars>
      </dgm:prSet>
      <dgm:spPr/>
    </dgm:pt>
    <dgm:pt modelId="{805FAA8C-8E88-4935-BF72-62BC56E95056}" type="pres">
      <dgm:prSet presAssocID="{F9A42085-C880-4D13-84D6-243E1A5CEB30}" presName="ThreeConn_2-3" presStyleLbl="fgAccFollowNode1" presStyleIdx="1" presStyleCnt="2">
        <dgm:presLayoutVars>
          <dgm:bulletEnabled val="1"/>
        </dgm:presLayoutVars>
      </dgm:prSet>
      <dgm:spPr/>
    </dgm:pt>
    <dgm:pt modelId="{B65702E2-97CA-49AE-8E98-0E1BCEB9FB54}" type="pres">
      <dgm:prSet presAssocID="{F9A42085-C880-4D13-84D6-243E1A5CEB30}" presName="ThreeNodes_1_text" presStyleLbl="node1" presStyleIdx="2" presStyleCnt="3">
        <dgm:presLayoutVars>
          <dgm:bulletEnabled val="1"/>
        </dgm:presLayoutVars>
      </dgm:prSet>
      <dgm:spPr/>
    </dgm:pt>
    <dgm:pt modelId="{E3A101A8-E97B-41BB-A127-A592DB7602FF}" type="pres">
      <dgm:prSet presAssocID="{F9A42085-C880-4D13-84D6-243E1A5CEB30}" presName="ThreeNodes_2_text" presStyleLbl="node1" presStyleIdx="2" presStyleCnt="3">
        <dgm:presLayoutVars>
          <dgm:bulletEnabled val="1"/>
        </dgm:presLayoutVars>
      </dgm:prSet>
      <dgm:spPr/>
    </dgm:pt>
    <dgm:pt modelId="{FE897963-4B58-4B77-9495-F2D0B07BCAE1}" type="pres">
      <dgm:prSet presAssocID="{F9A42085-C880-4D13-84D6-243E1A5CEB30}" presName="ThreeNodes_3_text" presStyleLbl="node1" presStyleIdx="2" presStyleCnt="3">
        <dgm:presLayoutVars>
          <dgm:bulletEnabled val="1"/>
        </dgm:presLayoutVars>
      </dgm:prSet>
      <dgm:spPr/>
    </dgm:pt>
  </dgm:ptLst>
  <dgm:cxnLst>
    <dgm:cxn modelId="{8AD0F804-7A62-4247-A2DF-3C45708F53A4}" type="presOf" srcId="{38C1C11A-BF05-48DC-AB54-7DB1E311F3EC}" destId="{623A1FF6-B10C-4295-94DC-FAA956B574C5}" srcOrd="0" destOrd="0" presId="urn:microsoft.com/office/officeart/2005/8/layout/vProcess5"/>
    <dgm:cxn modelId="{C917940A-D663-4667-BF1C-BDE3173642ED}" srcId="{F9A42085-C880-4D13-84D6-243E1A5CEB30}" destId="{EEA05F1B-A09D-407E-AC8F-C60BD7C1037D}" srcOrd="1" destOrd="0" parTransId="{0AA1CECD-2FA2-4FCD-93EA-CA01A0F94FAF}" sibTransId="{1397AE05-0D06-4AB5-A32C-3D5DCBEED946}"/>
    <dgm:cxn modelId="{AAB25714-B2A9-4926-BB62-8C57C0E90C5C}" type="presOf" srcId="{F02FA83B-A3A6-452D-8598-FF1EA3844A2B}" destId="{C951AD0D-0724-4B0B-B7BA-9908A7A472B0}" srcOrd="0" destOrd="0" presId="urn:microsoft.com/office/officeart/2005/8/layout/vProcess5"/>
    <dgm:cxn modelId="{49792325-05F6-466D-A429-BD7746E1CF84}" type="presOf" srcId="{38C1C11A-BF05-48DC-AB54-7DB1E311F3EC}" destId="{B65702E2-97CA-49AE-8E98-0E1BCEB9FB54}" srcOrd="1" destOrd="0" presId="urn:microsoft.com/office/officeart/2005/8/layout/vProcess5"/>
    <dgm:cxn modelId="{2DB6012C-DCF6-4762-8040-B9F9A1DF61F7}" type="presOf" srcId="{EEA05F1B-A09D-407E-AC8F-C60BD7C1037D}" destId="{E3A101A8-E97B-41BB-A127-A592DB7602FF}" srcOrd="1" destOrd="0" presId="urn:microsoft.com/office/officeart/2005/8/layout/vProcess5"/>
    <dgm:cxn modelId="{3E48AF2E-45BF-4EF4-8339-9D5F6E9E21C2}" type="presOf" srcId="{F02FA83B-A3A6-452D-8598-FF1EA3844A2B}" destId="{FE897963-4B58-4B77-9495-F2D0B07BCAE1}" srcOrd="1" destOrd="0" presId="urn:microsoft.com/office/officeart/2005/8/layout/vProcess5"/>
    <dgm:cxn modelId="{036ADDA7-F59E-4B57-A147-CAC3D99A136E}" srcId="{F9A42085-C880-4D13-84D6-243E1A5CEB30}" destId="{38C1C11A-BF05-48DC-AB54-7DB1E311F3EC}" srcOrd="0" destOrd="0" parTransId="{01CE23E0-EA85-4661-98F7-96B7BF307ACC}" sibTransId="{0EBBB4E8-839B-4247-A3D0-3B74D5EF109C}"/>
    <dgm:cxn modelId="{BB1AE3B4-DC00-4FF7-9A64-7B3FCCAC9E9A}" type="presOf" srcId="{F9A42085-C880-4D13-84D6-243E1A5CEB30}" destId="{E53E771F-A952-4D2C-B4B6-E9A069C45701}" srcOrd="0" destOrd="0" presId="urn:microsoft.com/office/officeart/2005/8/layout/vProcess5"/>
    <dgm:cxn modelId="{835406C4-070A-4F21-8AEE-1EEB20B290E6}" type="presOf" srcId="{1397AE05-0D06-4AB5-A32C-3D5DCBEED946}" destId="{805FAA8C-8E88-4935-BF72-62BC56E95056}" srcOrd="0" destOrd="0" presId="urn:microsoft.com/office/officeart/2005/8/layout/vProcess5"/>
    <dgm:cxn modelId="{C1349CC8-424C-4F72-BC56-F00EE251FE09}" srcId="{F9A42085-C880-4D13-84D6-243E1A5CEB30}" destId="{F02FA83B-A3A6-452D-8598-FF1EA3844A2B}" srcOrd="2" destOrd="0" parTransId="{445EE317-1826-479E-8527-3669DA5FF32B}" sibTransId="{A252289A-318C-4045-987E-04DC6C54E914}"/>
    <dgm:cxn modelId="{12A0D8D1-3BCB-4704-AD0C-700FE073A1AB}" type="presOf" srcId="{EEA05F1B-A09D-407E-AC8F-C60BD7C1037D}" destId="{BD658FDB-4394-4587-B6F2-9642BCD672AF}" srcOrd="0" destOrd="0" presId="urn:microsoft.com/office/officeart/2005/8/layout/vProcess5"/>
    <dgm:cxn modelId="{C6674EF9-5893-4A07-962D-1A984159017E}" type="presOf" srcId="{0EBBB4E8-839B-4247-A3D0-3B74D5EF109C}" destId="{1FD034BE-29C1-478B-B9AE-4887A8A9EDD9}" srcOrd="0" destOrd="0" presId="urn:microsoft.com/office/officeart/2005/8/layout/vProcess5"/>
    <dgm:cxn modelId="{F2B83084-D4C9-467D-9A94-AFF6F0C809F9}" type="presParOf" srcId="{E53E771F-A952-4D2C-B4B6-E9A069C45701}" destId="{0337B25B-0E33-4283-84AE-0CFD83DACE4F}" srcOrd="0" destOrd="0" presId="urn:microsoft.com/office/officeart/2005/8/layout/vProcess5"/>
    <dgm:cxn modelId="{DE3E199B-B195-4B41-94A5-F7BD43D4F79D}" type="presParOf" srcId="{E53E771F-A952-4D2C-B4B6-E9A069C45701}" destId="{623A1FF6-B10C-4295-94DC-FAA956B574C5}" srcOrd="1" destOrd="0" presId="urn:microsoft.com/office/officeart/2005/8/layout/vProcess5"/>
    <dgm:cxn modelId="{12190D4D-9617-4BAF-8754-2C2646E2B746}" type="presParOf" srcId="{E53E771F-A952-4D2C-B4B6-E9A069C45701}" destId="{BD658FDB-4394-4587-B6F2-9642BCD672AF}" srcOrd="2" destOrd="0" presId="urn:microsoft.com/office/officeart/2005/8/layout/vProcess5"/>
    <dgm:cxn modelId="{2BB81E70-5230-4524-B9BE-B78B7D70C7FE}" type="presParOf" srcId="{E53E771F-A952-4D2C-B4B6-E9A069C45701}" destId="{C951AD0D-0724-4B0B-B7BA-9908A7A472B0}" srcOrd="3" destOrd="0" presId="urn:microsoft.com/office/officeart/2005/8/layout/vProcess5"/>
    <dgm:cxn modelId="{E34AB851-AAA3-4D17-9174-74D139AD39F2}" type="presParOf" srcId="{E53E771F-A952-4D2C-B4B6-E9A069C45701}" destId="{1FD034BE-29C1-478B-B9AE-4887A8A9EDD9}" srcOrd="4" destOrd="0" presId="urn:microsoft.com/office/officeart/2005/8/layout/vProcess5"/>
    <dgm:cxn modelId="{7BF7B661-F717-403D-8198-F3160B83C702}" type="presParOf" srcId="{E53E771F-A952-4D2C-B4B6-E9A069C45701}" destId="{805FAA8C-8E88-4935-BF72-62BC56E95056}" srcOrd="5" destOrd="0" presId="urn:microsoft.com/office/officeart/2005/8/layout/vProcess5"/>
    <dgm:cxn modelId="{2CE751A9-1E38-4CAB-B653-963A9B5849AF}" type="presParOf" srcId="{E53E771F-A952-4D2C-B4B6-E9A069C45701}" destId="{B65702E2-97CA-49AE-8E98-0E1BCEB9FB54}" srcOrd="6" destOrd="0" presId="urn:microsoft.com/office/officeart/2005/8/layout/vProcess5"/>
    <dgm:cxn modelId="{D4C241CE-B62C-4A86-9332-377FFCAB5F5F}" type="presParOf" srcId="{E53E771F-A952-4D2C-B4B6-E9A069C45701}" destId="{E3A101A8-E97B-41BB-A127-A592DB7602FF}" srcOrd="7" destOrd="0" presId="urn:microsoft.com/office/officeart/2005/8/layout/vProcess5"/>
    <dgm:cxn modelId="{A0E7873A-3102-4128-9206-36A96D60B442}" type="presParOf" srcId="{E53E771F-A952-4D2C-B4B6-E9A069C45701}" destId="{FE897963-4B58-4B77-9495-F2D0B07BCAE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0EE100-1CD5-47EF-9873-9034B409606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76F121B-2B78-49AA-BECB-FD3A747A959D}">
      <dgm:prSet/>
      <dgm:spPr/>
      <dgm:t>
        <a:bodyPr/>
        <a:lstStyle/>
        <a:p>
          <a:r>
            <a:rPr lang="en-US" b="0" i="0" dirty="0" err="1">
              <a:solidFill>
                <a:schemeClr val="bg1"/>
              </a:solidFill>
            </a:rPr>
            <a:t>Teknoloji</a:t>
          </a:r>
          <a:r>
            <a:rPr lang="en-US" b="0" i="0" dirty="0">
              <a:solidFill>
                <a:schemeClr val="bg1"/>
              </a:solidFill>
            </a:rPr>
            <a:t> </a:t>
          </a:r>
          <a:r>
            <a:rPr lang="en-US" b="0" i="0" dirty="0" err="1">
              <a:solidFill>
                <a:schemeClr val="bg1"/>
              </a:solidFill>
            </a:rPr>
            <a:t>yoğun</a:t>
          </a:r>
          <a:r>
            <a:rPr lang="en-US" b="0" i="0" dirty="0">
              <a:solidFill>
                <a:schemeClr val="bg1"/>
              </a:solidFill>
            </a:rPr>
            <a:t> </a:t>
          </a:r>
          <a:r>
            <a:rPr lang="en-US" b="1" i="0" dirty="0" err="1">
              <a:solidFill>
                <a:schemeClr val="bg1"/>
              </a:solidFill>
            </a:rPr>
            <a:t>ihracat</a:t>
          </a:r>
          <a:r>
            <a:rPr lang="en-US" b="1" i="0" dirty="0">
              <a:solidFill>
                <a:schemeClr val="bg1"/>
              </a:solidFill>
            </a:rPr>
            <a:t> </a:t>
          </a:r>
          <a:r>
            <a:rPr lang="en-US" b="1" i="0" dirty="0" err="1">
              <a:solidFill>
                <a:schemeClr val="bg1"/>
              </a:solidFill>
            </a:rPr>
            <a:t>payının</a:t>
          </a:r>
          <a:r>
            <a:rPr lang="en-US" b="1" i="0" dirty="0">
              <a:solidFill>
                <a:schemeClr val="bg1"/>
              </a:solidFill>
            </a:rPr>
            <a:t> %57’nin </a:t>
          </a:r>
          <a:r>
            <a:rPr lang="en-US" b="0" i="0" dirty="0" err="1">
              <a:solidFill>
                <a:schemeClr val="bg1"/>
              </a:solidFill>
            </a:rPr>
            <a:t>üzerine</a:t>
          </a:r>
          <a:r>
            <a:rPr lang="en-US" b="0" i="0" dirty="0">
              <a:solidFill>
                <a:schemeClr val="bg1"/>
              </a:solidFill>
            </a:rPr>
            <a:t> </a:t>
          </a:r>
          <a:r>
            <a:rPr lang="en-US" b="0" i="0" dirty="0" err="1">
              <a:solidFill>
                <a:schemeClr val="bg1"/>
              </a:solidFill>
            </a:rPr>
            <a:t>çıkması</a:t>
          </a:r>
          <a:r>
            <a:rPr lang="en-US" b="0" i="0" dirty="0">
              <a:solidFill>
                <a:schemeClr val="bg1"/>
              </a:solidFill>
            </a:rPr>
            <a:t>, </a:t>
          </a:r>
          <a:endParaRPr lang="en-US" dirty="0">
            <a:solidFill>
              <a:schemeClr val="bg1"/>
            </a:solidFill>
          </a:endParaRPr>
        </a:p>
      </dgm:t>
    </dgm:pt>
    <dgm:pt modelId="{944CD747-7684-45AC-838E-9F20541F45FA}" type="parTrans" cxnId="{5A3C4F9D-A371-44BB-8178-DBDF376265A4}">
      <dgm:prSet/>
      <dgm:spPr/>
      <dgm:t>
        <a:bodyPr/>
        <a:lstStyle/>
        <a:p>
          <a:endParaRPr lang="en-US"/>
        </a:p>
      </dgm:t>
    </dgm:pt>
    <dgm:pt modelId="{0207D493-DE54-4FFE-A28C-4339F4B83844}" type="sibTrans" cxnId="{5A3C4F9D-A371-44BB-8178-DBDF376265A4}">
      <dgm:prSet/>
      <dgm:spPr/>
      <dgm:t>
        <a:bodyPr/>
        <a:lstStyle/>
        <a:p>
          <a:endParaRPr lang="en-US"/>
        </a:p>
      </dgm:t>
    </dgm:pt>
    <dgm:pt modelId="{2D6F5B45-7532-4EE4-92E9-E9B01BDD8DE3}">
      <dgm:prSet/>
      <dgm:spPr/>
      <dgm:t>
        <a:bodyPr/>
        <a:lstStyle/>
        <a:p>
          <a:r>
            <a:rPr lang="en-US" b="0" i="0" dirty="0" err="1">
              <a:solidFill>
                <a:schemeClr val="bg1"/>
              </a:solidFill>
            </a:rPr>
            <a:t>bu</a:t>
          </a:r>
          <a:r>
            <a:rPr lang="en-US" b="0" i="0" dirty="0">
              <a:solidFill>
                <a:schemeClr val="bg1"/>
              </a:solidFill>
            </a:rPr>
            <a:t> </a:t>
          </a:r>
          <a:r>
            <a:rPr lang="en-US" b="0" i="0" dirty="0" err="1">
              <a:solidFill>
                <a:schemeClr val="bg1"/>
              </a:solidFill>
            </a:rPr>
            <a:t>alanların</a:t>
          </a:r>
          <a:r>
            <a:rPr lang="en-US" b="0" i="0" dirty="0">
              <a:solidFill>
                <a:schemeClr val="bg1"/>
              </a:solidFill>
            </a:rPr>
            <a:t> </a:t>
          </a:r>
          <a:r>
            <a:rPr lang="en-US" b="0" i="0" dirty="0" err="1">
              <a:solidFill>
                <a:schemeClr val="bg1"/>
              </a:solidFill>
            </a:rPr>
            <a:t>artık</a:t>
          </a:r>
          <a:r>
            <a:rPr lang="en-US" b="0" i="0" dirty="0">
              <a:solidFill>
                <a:schemeClr val="bg1"/>
              </a:solidFill>
            </a:rPr>
            <a:t>, </a:t>
          </a:r>
          <a:r>
            <a:rPr lang="en-US" b="1" i="0" dirty="0" err="1">
              <a:solidFill>
                <a:schemeClr val="bg1"/>
              </a:solidFill>
            </a:rPr>
            <a:t>bilgi</a:t>
          </a:r>
          <a:r>
            <a:rPr lang="en-US" b="1" i="0" dirty="0">
              <a:solidFill>
                <a:schemeClr val="bg1"/>
              </a:solidFill>
            </a:rPr>
            <a:t> </a:t>
          </a:r>
          <a:r>
            <a:rPr lang="en-US" b="1" i="0" dirty="0" err="1">
              <a:solidFill>
                <a:schemeClr val="bg1"/>
              </a:solidFill>
            </a:rPr>
            <a:t>ve</a:t>
          </a:r>
          <a:r>
            <a:rPr lang="en-US" b="1" i="0" dirty="0">
              <a:solidFill>
                <a:schemeClr val="bg1"/>
              </a:solidFill>
            </a:rPr>
            <a:t> </a:t>
          </a:r>
          <a:r>
            <a:rPr lang="en-US" b="1" i="0" dirty="0" err="1">
              <a:solidFill>
                <a:schemeClr val="bg1"/>
              </a:solidFill>
            </a:rPr>
            <a:t>teknolojiyle</a:t>
          </a:r>
          <a:r>
            <a:rPr lang="en-US" b="1" i="0" dirty="0">
              <a:solidFill>
                <a:schemeClr val="bg1"/>
              </a:solidFill>
            </a:rPr>
            <a:t> </a:t>
          </a:r>
          <a:r>
            <a:rPr lang="en-US" b="1" i="0" dirty="0" err="1">
              <a:solidFill>
                <a:schemeClr val="bg1"/>
              </a:solidFill>
            </a:rPr>
            <a:t>büyüdüğünü</a:t>
          </a:r>
          <a:r>
            <a:rPr lang="en-US" b="1" i="0" dirty="0">
              <a:solidFill>
                <a:schemeClr val="bg1"/>
              </a:solidFill>
            </a:rPr>
            <a:t> </a:t>
          </a:r>
          <a:r>
            <a:rPr lang="en-US" b="0" i="0" dirty="0">
              <a:solidFill>
                <a:schemeClr val="bg1"/>
              </a:solidFill>
            </a:rPr>
            <a:t>net </a:t>
          </a:r>
          <a:r>
            <a:rPr lang="en-US" b="0" i="0" dirty="0" err="1">
              <a:solidFill>
                <a:schemeClr val="bg1"/>
              </a:solidFill>
            </a:rPr>
            <a:t>biçimde</a:t>
          </a:r>
          <a:r>
            <a:rPr lang="en-US" b="0" i="0" dirty="0">
              <a:solidFill>
                <a:schemeClr val="bg1"/>
              </a:solidFill>
            </a:rPr>
            <a:t> </a:t>
          </a:r>
          <a:r>
            <a:rPr lang="en-US" b="0" i="0" dirty="0" err="1">
              <a:solidFill>
                <a:schemeClr val="bg1"/>
              </a:solidFill>
            </a:rPr>
            <a:t>ortaya</a:t>
          </a:r>
          <a:r>
            <a:rPr lang="en-US" b="0" i="0" dirty="0">
              <a:solidFill>
                <a:schemeClr val="bg1"/>
              </a:solidFill>
            </a:rPr>
            <a:t> </a:t>
          </a:r>
          <a:r>
            <a:rPr lang="en-US" b="0" i="0" dirty="0" err="1">
              <a:solidFill>
                <a:schemeClr val="bg1"/>
              </a:solidFill>
            </a:rPr>
            <a:t>koyuyor</a:t>
          </a:r>
          <a:endParaRPr lang="en-US" dirty="0">
            <a:solidFill>
              <a:schemeClr val="bg1"/>
            </a:solidFill>
          </a:endParaRPr>
        </a:p>
      </dgm:t>
    </dgm:pt>
    <dgm:pt modelId="{02ABB845-FDC5-436B-9D0D-30CD873B3363}" type="parTrans" cxnId="{6E7F4A71-9B65-4119-950A-9803B9A215FA}">
      <dgm:prSet/>
      <dgm:spPr/>
      <dgm:t>
        <a:bodyPr/>
        <a:lstStyle/>
        <a:p>
          <a:endParaRPr lang="en-US"/>
        </a:p>
      </dgm:t>
    </dgm:pt>
    <dgm:pt modelId="{68C13B70-9679-4A14-9403-BEB5636A3F70}" type="sibTrans" cxnId="{6E7F4A71-9B65-4119-950A-9803B9A215FA}">
      <dgm:prSet/>
      <dgm:spPr/>
      <dgm:t>
        <a:bodyPr/>
        <a:lstStyle/>
        <a:p>
          <a:endParaRPr lang="en-US"/>
        </a:p>
      </dgm:t>
    </dgm:pt>
    <dgm:pt modelId="{7220F938-5475-4621-B467-268A5A6F503D}" type="pres">
      <dgm:prSet presAssocID="{950EE100-1CD5-47EF-9873-9034B4096063}" presName="vert0" presStyleCnt="0">
        <dgm:presLayoutVars>
          <dgm:dir/>
          <dgm:animOne val="branch"/>
          <dgm:animLvl val="lvl"/>
        </dgm:presLayoutVars>
      </dgm:prSet>
      <dgm:spPr/>
    </dgm:pt>
    <dgm:pt modelId="{73362532-909B-4602-BC8D-7F5E1A5B16C3}" type="pres">
      <dgm:prSet presAssocID="{576F121B-2B78-49AA-BECB-FD3A747A959D}" presName="thickLine" presStyleLbl="alignNode1" presStyleIdx="0" presStyleCnt="2"/>
      <dgm:spPr/>
    </dgm:pt>
    <dgm:pt modelId="{DB4BD0D3-3FD6-48F1-A3F1-1C78A76F027A}" type="pres">
      <dgm:prSet presAssocID="{576F121B-2B78-49AA-BECB-FD3A747A959D}" presName="horz1" presStyleCnt="0"/>
      <dgm:spPr/>
    </dgm:pt>
    <dgm:pt modelId="{9BB7FFD7-9C4B-4D56-818C-FBC6CFD1B064}" type="pres">
      <dgm:prSet presAssocID="{576F121B-2B78-49AA-BECB-FD3A747A959D}" presName="tx1" presStyleLbl="revTx" presStyleIdx="0" presStyleCnt="2" custLinFactNeighborX="-759" custLinFactNeighborY="9138"/>
      <dgm:spPr/>
    </dgm:pt>
    <dgm:pt modelId="{BB9BC902-5688-4D81-9804-D190539E45A3}" type="pres">
      <dgm:prSet presAssocID="{576F121B-2B78-49AA-BECB-FD3A747A959D}" presName="vert1" presStyleCnt="0"/>
      <dgm:spPr/>
    </dgm:pt>
    <dgm:pt modelId="{E8494B1F-7827-4080-8A5D-A7C937A895EC}" type="pres">
      <dgm:prSet presAssocID="{2D6F5B45-7532-4EE4-92E9-E9B01BDD8DE3}" presName="thickLine" presStyleLbl="alignNode1" presStyleIdx="1" presStyleCnt="2" custLinFactNeighborX="-1086" custLinFactNeighborY="20501"/>
      <dgm:spPr/>
    </dgm:pt>
    <dgm:pt modelId="{B4DEDE17-A08E-453B-BA4A-B94EAB223359}" type="pres">
      <dgm:prSet presAssocID="{2D6F5B45-7532-4EE4-92E9-E9B01BDD8DE3}" presName="horz1" presStyleCnt="0"/>
      <dgm:spPr/>
    </dgm:pt>
    <dgm:pt modelId="{E2B4D089-F69A-4F3E-824E-3B3E8E39DFEE}" type="pres">
      <dgm:prSet presAssocID="{2D6F5B45-7532-4EE4-92E9-E9B01BDD8DE3}" presName="tx1" presStyleLbl="revTx" presStyleIdx="1" presStyleCnt="2" custLinFactNeighborX="-726" custLinFactNeighborY="24588"/>
      <dgm:spPr/>
    </dgm:pt>
    <dgm:pt modelId="{8CA9F36F-466F-4433-916A-C322CABF3CC0}" type="pres">
      <dgm:prSet presAssocID="{2D6F5B45-7532-4EE4-92E9-E9B01BDD8DE3}" presName="vert1" presStyleCnt="0"/>
      <dgm:spPr/>
    </dgm:pt>
  </dgm:ptLst>
  <dgm:cxnLst>
    <dgm:cxn modelId="{6D196304-B45C-4348-BEFA-4B765A880B1D}" type="presOf" srcId="{576F121B-2B78-49AA-BECB-FD3A747A959D}" destId="{9BB7FFD7-9C4B-4D56-818C-FBC6CFD1B064}" srcOrd="0" destOrd="0" presId="urn:microsoft.com/office/officeart/2008/layout/LinedList"/>
    <dgm:cxn modelId="{943D6430-2ABB-43C6-8BD9-D5C77472AA99}" type="presOf" srcId="{950EE100-1CD5-47EF-9873-9034B4096063}" destId="{7220F938-5475-4621-B467-268A5A6F503D}" srcOrd="0" destOrd="0" presId="urn:microsoft.com/office/officeart/2008/layout/LinedList"/>
    <dgm:cxn modelId="{6E7F4A71-9B65-4119-950A-9803B9A215FA}" srcId="{950EE100-1CD5-47EF-9873-9034B4096063}" destId="{2D6F5B45-7532-4EE4-92E9-E9B01BDD8DE3}" srcOrd="1" destOrd="0" parTransId="{02ABB845-FDC5-436B-9D0D-30CD873B3363}" sibTransId="{68C13B70-9679-4A14-9403-BEB5636A3F70}"/>
    <dgm:cxn modelId="{0D992E89-9362-4C8E-B278-19F570B26649}" type="presOf" srcId="{2D6F5B45-7532-4EE4-92E9-E9B01BDD8DE3}" destId="{E2B4D089-F69A-4F3E-824E-3B3E8E39DFEE}" srcOrd="0" destOrd="0" presId="urn:microsoft.com/office/officeart/2008/layout/LinedList"/>
    <dgm:cxn modelId="{5A3C4F9D-A371-44BB-8178-DBDF376265A4}" srcId="{950EE100-1CD5-47EF-9873-9034B4096063}" destId="{576F121B-2B78-49AA-BECB-FD3A747A959D}" srcOrd="0" destOrd="0" parTransId="{944CD747-7684-45AC-838E-9F20541F45FA}" sibTransId="{0207D493-DE54-4FFE-A28C-4339F4B83844}"/>
    <dgm:cxn modelId="{EBD5A25B-8A4B-49C3-9B6C-31C745251CE5}" type="presParOf" srcId="{7220F938-5475-4621-B467-268A5A6F503D}" destId="{73362532-909B-4602-BC8D-7F5E1A5B16C3}" srcOrd="0" destOrd="0" presId="urn:microsoft.com/office/officeart/2008/layout/LinedList"/>
    <dgm:cxn modelId="{2ED6D257-013E-49F9-81FC-200050574400}" type="presParOf" srcId="{7220F938-5475-4621-B467-268A5A6F503D}" destId="{DB4BD0D3-3FD6-48F1-A3F1-1C78A76F027A}" srcOrd="1" destOrd="0" presId="urn:microsoft.com/office/officeart/2008/layout/LinedList"/>
    <dgm:cxn modelId="{7F11E740-DF6B-4D70-955D-C71D4FEB1577}" type="presParOf" srcId="{DB4BD0D3-3FD6-48F1-A3F1-1C78A76F027A}" destId="{9BB7FFD7-9C4B-4D56-818C-FBC6CFD1B064}" srcOrd="0" destOrd="0" presId="urn:microsoft.com/office/officeart/2008/layout/LinedList"/>
    <dgm:cxn modelId="{1043A625-87B3-4D8D-986D-AFA869DEE94F}" type="presParOf" srcId="{DB4BD0D3-3FD6-48F1-A3F1-1C78A76F027A}" destId="{BB9BC902-5688-4D81-9804-D190539E45A3}" srcOrd="1" destOrd="0" presId="urn:microsoft.com/office/officeart/2008/layout/LinedList"/>
    <dgm:cxn modelId="{20099F41-DAAB-4461-94F2-D5D7A963645B}" type="presParOf" srcId="{7220F938-5475-4621-B467-268A5A6F503D}" destId="{E8494B1F-7827-4080-8A5D-A7C937A895EC}" srcOrd="2" destOrd="0" presId="urn:microsoft.com/office/officeart/2008/layout/LinedList"/>
    <dgm:cxn modelId="{EE994DD0-EA9F-43C4-972C-5986FBD45C8E}" type="presParOf" srcId="{7220F938-5475-4621-B467-268A5A6F503D}" destId="{B4DEDE17-A08E-453B-BA4A-B94EAB223359}" srcOrd="3" destOrd="0" presId="urn:microsoft.com/office/officeart/2008/layout/LinedList"/>
    <dgm:cxn modelId="{39867340-5DD0-474D-A05E-49CD0FBC72A3}" type="presParOf" srcId="{B4DEDE17-A08E-453B-BA4A-B94EAB223359}" destId="{E2B4D089-F69A-4F3E-824E-3B3E8E39DFEE}" srcOrd="0" destOrd="0" presId="urn:microsoft.com/office/officeart/2008/layout/LinedList"/>
    <dgm:cxn modelId="{92B268FB-8F2A-40CD-BEA2-965191DB286D}" type="presParOf" srcId="{B4DEDE17-A08E-453B-BA4A-B94EAB223359}" destId="{8CA9F36F-466F-4433-916A-C322CABF3CC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541481-2791-4C9B-BB48-D6D1075E07D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F8D1AD2-51CE-48AA-86E2-C931705A7EB6}">
      <dgm:prSet/>
      <dgm:spPr/>
      <dgm:t>
        <a:bodyPr/>
        <a:lstStyle/>
        <a:p>
          <a:r>
            <a:rPr lang="en-US" b="1" i="0" dirty="0"/>
            <a:t>92 </a:t>
          </a:r>
          <a:r>
            <a:rPr lang="en-US" b="1" i="0" dirty="0" err="1"/>
            <a:t>binin</a:t>
          </a:r>
          <a:r>
            <a:rPr lang="en-US" b="1" i="0" dirty="0"/>
            <a:t> </a:t>
          </a:r>
          <a:r>
            <a:rPr lang="en-US" b="0" i="0" dirty="0" err="1"/>
            <a:t>üzerinde</a:t>
          </a:r>
          <a:r>
            <a:rPr lang="en-US" b="0" i="0" dirty="0"/>
            <a:t> </a:t>
          </a:r>
          <a:r>
            <a:rPr lang="en-US" b="1" i="0" dirty="0" err="1"/>
            <a:t>istihdam</a:t>
          </a:r>
          <a:r>
            <a:rPr lang="en-US" b="0" i="0" dirty="0"/>
            <a:t>, </a:t>
          </a:r>
          <a:endParaRPr lang="en-US" dirty="0"/>
        </a:p>
      </dgm:t>
    </dgm:pt>
    <dgm:pt modelId="{B2C93DE3-8509-4FD7-BDFE-16BE3FEE73D9}" type="parTrans" cxnId="{13B21688-7F80-46CA-B518-D83B56AC36EC}">
      <dgm:prSet/>
      <dgm:spPr/>
      <dgm:t>
        <a:bodyPr/>
        <a:lstStyle/>
        <a:p>
          <a:endParaRPr lang="en-US"/>
        </a:p>
      </dgm:t>
    </dgm:pt>
    <dgm:pt modelId="{76C7A413-FB97-4E54-98AC-E3E3160D0C05}" type="sibTrans" cxnId="{13B21688-7F80-46CA-B518-D83B56AC36EC}">
      <dgm:prSet/>
      <dgm:spPr/>
      <dgm:t>
        <a:bodyPr/>
        <a:lstStyle/>
        <a:p>
          <a:endParaRPr lang="en-US"/>
        </a:p>
      </dgm:t>
    </dgm:pt>
    <dgm:pt modelId="{EACC8D19-BDCE-4C8C-BE2E-90CD9011F732}">
      <dgm:prSet/>
      <dgm:spPr/>
      <dgm:t>
        <a:bodyPr/>
        <a:lstStyle/>
        <a:p>
          <a:r>
            <a:rPr lang="en-US" b="0" i="0" dirty="0" err="1"/>
            <a:t>serbest</a:t>
          </a:r>
          <a:r>
            <a:rPr lang="en-US" b="0" i="0" dirty="0"/>
            <a:t> </a:t>
          </a:r>
          <a:r>
            <a:rPr lang="en-US" b="0" i="0" dirty="0" err="1"/>
            <a:t>bölgelerin</a:t>
          </a:r>
          <a:r>
            <a:rPr lang="en-US" b="0" i="0" dirty="0"/>
            <a:t> </a:t>
          </a:r>
          <a:r>
            <a:rPr lang="en-US" b="0" i="0" dirty="0" err="1"/>
            <a:t>ekonomik</a:t>
          </a:r>
          <a:r>
            <a:rPr lang="en-US" b="0" i="0" dirty="0"/>
            <a:t> </a:t>
          </a:r>
          <a:r>
            <a:rPr lang="en-US" b="0" i="0" dirty="0" err="1"/>
            <a:t>olduğu</a:t>
          </a:r>
          <a:r>
            <a:rPr lang="en-US" b="0" i="0" dirty="0"/>
            <a:t> </a:t>
          </a:r>
          <a:r>
            <a:rPr lang="en-US" b="0" i="0" dirty="0" err="1"/>
            <a:t>kadar</a:t>
          </a:r>
          <a:r>
            <a:rPr lang="en-US" b="0" i="0" dirty="0"/>
            <a:t> </a:t>
          </a:r>
          <a:r>
            <a:rPr lang="en-US" b="1" i="0" dirty="0" err="1"/>
            <a:t>sosyal</a:t>
          </a:r>
          <a:r>
            <a:rPr lang="en-US" b="1" i="0" dirty="0"/>
            <a:t> </a:t>
          </a:r>
          <a:r>
            <a:rPr lang="en-US" b="1" i="0" dirty="0" err="1"/>
            <a:t>bir</a:t>
          </a:r>
          <a:r>
            <a:rPr lang="en-US" b="1" i="0" dirty="0"/>
            <a:t> </a:t>
          </a:r>
          <a:r>
            <a:rPr lang="en-US" b="1" i="0" dirty="0" err="1"/>
            <a:t>kaldıraç</a:t>
          </a:r>
          <a:r>
            <a:rPr lang="en-US" b="1" i="0" dirty="0"/>
            <a:t> </a:t>
          </a:r>
          <a:r>
            <a:rPr lang="en-US" b="1" i="0" dirty="0" err="1"/>
            <a:t>olduğunu</a:t>
          </a:r>
          <a:r>
            <a:rPr lang="en-US" b="1" i="0" dirty="0"/>
            <a:t> </a:t>
          </a:r>
          <a:r>
            <a:rPr lang="en-US" b="0" i="0" dirty="0"/>
            <a:t>da </a:t>
          </a:r>
          <a:r>
            <a:rPr lang="en-US" b="0" i="0" dirty="0" err="1"/>
            <a:t>gösteriyor</a:t>
          </a:r>
          <a:r>
            <a:rPr lang="en-US" b="0" i="0" dirty="0"/>
            <a:t>.</a:t>
          </a:r>
          <a:br>
            <a:rPr lang="en-US" dirty="0"/>
          </a:br>
          <a:endParaRPr lang="en-US" dirty="0"/>
        </a:p>
      </dgm:t>
    </dgm:pt>
    <dgm:pt modelId="{516C31F3-AB8F-4DF9-B769-926EAA0D1969}" type="parTrans" cxnId="{FBC2197A-5C10-4572-897F-3A9D85536A60}">
      <dgm:prSet/>
      <dgm:spPr/>
      <dgm:t>
        <a:bodyPr/>
        <a:lstStyle/>
        <a:p>
          <a:endParaRPr lang="en-US"/>
        </a:p>
      </dgm:t>
    </dgm:pt>
    <dgm:pt modelId="{93E27C62-174E-4BC7-A2CE-137EED7AC3E3}" type="sibTrans" cxnId="{FBC2197A-5C10-4572-897F-3A9D85536A60}">
      <dgm:prSet/>
      <dgm:spPr/>
      <dgm:t>
        <a:bodyPr/>
        <a:lstStyle/>
        <a:p>
          <a:endParaRPr lang="en-US"/>
        </a:p>
      </dgm:t>
    </dgm:pt>
    <dgm:pt modelId="{F7DE18F4-7BB1-4140-8C50-45F437139158}" type="pres">
      <dgm:prSet presAssocID="{88541481-2791-4C9B-BB48-D6D1075E07D3}" presName="vert0" presStyleCnt="0">
        <dgm:presLayoutVars>
          <dgm:dir/>
          <dgm:animOne val="branch"/>
          <dgm:animLvl val="lvl"/>
        </dgm:presLayoutVars>
      </dgm:prSet>
      <dgm:spPr/>
    </dgm:pt>
    <dgm:pt modelId="{5E412F97-7B71-420D-BCEE-8C1C5E2A3AE5}" type="pres">
      <dgm:prSet presAssocID="{8F8D1AD2-51CE-48AA-86E2-C931705A7EB6}" presName="thickLine" presStyleLbl="alignNode1" presStyleIdx="0" presStyleCnt="2"/>
      <dgm:spPr/>
    </dgm:pt>
    <dgm:pt modelId="{F5E40E67-5F5E-49EA-8630-712E7AB7A6AE}" type="pres">
      <dgm:prSet presAssocID="{8F8D1AD2-51CE-48AA-86E2-C931705A7EB6}" presName="horz1" presStyleCnt="0"/>
      <dgm:spPr/>
    </dgm:pt>
    <dgm:pt modelId="{929E5655-EDC0-4337-8A11-32A948748184}" type="pres">
      <dgm:prSet presAssocID="{8F8D1AD2-51CE-48AA-86E2-C931705A7EB6}" presName="tx1" presStyleLbl="revTx" presStyleIdx="0" presStyleCnt="2"/>
      <dgm:spPr/>
    </dgm:pt>
    <dgm:pt modelId="{4BB16226-0F48-4167-9DF0-1E952CEEB8BE}" type="pres">
      <dgm:prSet presAssocID="{8F8D1AD2-51CE-48AA-86E2-C931705A7EB6}" presName="vert1" presStyleCnt="0"/>
      <dgm:spPr/>
    </dgm:pt>
    <dgm:pt modelId="{5376E05B-8C31-49D3-A82E-137FCC75EE16}" type="pres">
      <dgm:prSet presAssocID="{EACC8D19-BDCE-4C8C-BE2E-90CD9011F732}" presName="thickLine" presStyleLbl="alignNode1" presStyleIdx="1" presStyleCnt="2"/>
      <dgm:spPr/>
    </dgm:pt>
    <dgm:pt modelId="{31049BD7-7DDE-40DA-86A6-781F1EF9BC7C}" type="pres">
      <dgm:prSet presAssocID="{EACC8D19-BDCE-4C8C-BE2E-90CD9011F732}" presName="horz1" presStyleCnt="0"/>
      <dgm:spPr/>
    </dgm:pt>
    <dgm:pt modelId="{4ACDC1D5-6E60-4074-BC24-20787F9CB2F3}" type="pres">
      <dgm:prSet presAssocID="{EACC8D19-BDCE-4C8C-BE2E-90CD9011F732}" presName="tx1" presStyleLbl="revTx" presStyleIdx="1" presStyleCnt="2" custLinFactNeighborX="219" custLinFactNeighborY="-64406"/>
      <dgm:spPr/>
    </dgm:pt>
    <dgm:pt modelId="{17D48EDE-B980-407F-B9ED-D1658D2B7328}" type="pres">
      <dgm:prSet presAssocID="{EACC8D19-BDCE-4C8C-BE2E-90CD9011F732}" presName="vert1" presStyleCnt="0"/>
      <dgm:spPr/>
    </dgm:pt>
  </dgm:ptLst>
  <dgm:cxnLst>
    <dgm:cxn modelId="{FBC2197A-5C10-4572-897F-3A9D85536A60}" srcId="{88541481-2791-4C9B-BB48-D6D1075E07D3}" destId="{EACC8D19-BDCE-4C8C-BE2E-90CD9011F732}" srcOrd="1" destOrd="0" parTransId="{516C31F3-AB8F-4DF9-B769-926EAA0D1969}" sibTransId="{93E27C62-174E-4BC7-A2CE-137EED7AC3E3}"/>
    <dgm:cxn modelId="{13B21688-7F80-46CA-B518-D83B56AC36EC}" srcId="{88541481-2791-4C9B-BB48-D6D1075E07D3}" destId="{8F8D1AD2-51CE-48AA-86E2-C931705A7EB6}" srcOrd="0" destOrd="0" parTransId="{B2C93DE3-8509-4FD7-BDFE-16BE3FEE73D9}" sibTransId="{76C7A413-FB97-4E54-98AC-E3E3160D0C05}"/>
    <dgm:cxn modelId="{262830B2-25B5-440A-93BD-3312CFFFCA50}" type="presOf" srcId="{EACC8D19-BDCE-4C8C-BE2E-90CD9011F732}" destId="{4ACDC1D5-6E60-4074-BC24-20787F9CB2F3}" srcOrd="0" destOrd="0" presId="urn:microsoft.com/office/officeart/2008/layout/LinedList"/>
    <dgm:cxn modelId="{FFCDC8CB-49CA-4F66-BC18-3E10170236D0}" type="presOf" srcId="{88541481-2791-4C9B-BB48-D6D1075E07D3}" destId="{F7DE18F4-7BB1-4140-8C50-45F437139158}" srcOrd="0" destOrd="0" presId="urn:microsoft.com/office/officeart/2008/layout/LinedList"/>
    <dgm:cxn modelId="{D7BD94E8-FC25-4FD0-9117-AB8C7415D127}" type="presOf" srcId="{8F8D1AD2-51CE-48AA-86E2-C931705A7EB6}" destId="{929E5655-EDC0-4337-8A11-32A948748184}" srcOrd="0" destOrd="0" presId="urn:microsoft.com/office/officeart/2008/layout/LinedList"/>
    <dgm:cxn modelId="{E696512A-CBD4-4EEA-98FE-F1845CA12AE7}" type="presParOf" srcId="{F7DE18F4-7BB1-4140-8C50-45F437139158}" destId="{5E412F97-7B71-420D-BCEE-8C1C5E2A3AE5}" srcOrd="0" destOrd="0" presId="urn:microsoft.com/office/officeart/2008/layout/LinedList"/>
    <dgm:cxn modelId="{6E7C09F5-E9C6-4758-AE9F-006192808065}" type="presParOf" srcId="{F7DE18F4-7BB1-4140-8C50-45F437139158}" destId="{F5E40E67-5F5E-49EA-8630-712E7AB7A6AE}" srcOrd="1" destOrd="0" presId="urn:microsoft.com/office/officeart/2008/layout/LinedList"/>
    <dgm:cxn modelId="{BF60BC5A-6A2D-4257-88C2-AB506D91431D}" type="presParOf" srcId="{F5E40E67-5F5E-49EA-8630-712E7AB7A6AE}" destId="{929E5655-EDC0-4337-8A11-32A948748184}" srcOrd="0" destOrd="0" presId="urn:microsoft.com/office/officeart/2008/layout/LinedList"/>
    <dgm:cxn modelId="{60CA8BDF-D575-42E4-99A2-63FD11514423}" type="presParOf" srcId="{F5E40E67-5F5E-49EA-8630-712E7AB7A6AE}" destId="{4BB16226-0F48-4167-9DF0-1E952CEEB8BE}" srcOrd="1" destOrd="0" presId="urn:microsoft.com/office/officeart/2008/layout/LinedList"/>
    <dgm:cxn modelId="{27C6099D-6788-4D2C-84C6-28BA2B52F3E4}" type="presParOf" srcId="{F7DE18F4-7BB1-4140-8C50-45F437139158}" destId="{5376E05B-8C31-49D3-A82E-137FCC75EE16}" srcOrd="2" destOrd="0" presId="urn:microsoft.com/office/officeart/2008/layout/LinedList"/>
    <dgm:cxn modelId="{BB1B466A-C04A-4948-A35D-F0C4F01E9B6A}" type="presParOf" srcId="{F7DE18F4-7BB1-4140-8C50-45F437139158}" destId="{31049BD7-7DDE-40DA-86A6-781F1EF9BC7C}" srcOrd="3" destOrd="0" presId="urn:microsoft.com/office/officeart/2008/layout/LinedList"/>
    <dgm:cxn modelId="{4B97A600-6AF4-4394-98DE-AF1FA301AF78}" type="presParOf" srcId="{31049BD7-7DDE-40DA-86A6-781F1EF9BC7C}" destId="{4ACDC1D5-6E60-4074-BC24-20787F9CB2F3}" srcOrd="0" destOrd="0" presId="urn:microsoft.com/office/officeart/2008/layout/LinedList"/>
    <dgm:cxn modelId="{9FCAD81A-92A0-497C-9244-1EFB73C896B6}" type="presParOf" srcId="{31049BD7-7DDE-40DA-86A6-781F1EF9BC7C}" destId="{17D48EDE-B980-407F-B9ED-D1658D2B732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00AA81-E1EC-4815-A2A5-0A814942A13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E3DB8D4-CBAC-40F7-8699-610C46295CE1}">
      <dgm:prSet/>
      <dgm:spPr/>
      <dgm:t>
        <a:bodyPr/>
        <a:lstStyle/>
        <a:p>
          <a:r>
            <a:rPr lang="en-US" b="0" i="0"/>
            <a:t>Özetle, Serbest Bölgeler bugün;</a:t>
          </a:r>
          <a:br>
            <a:rPr lang="en-US"/>
          </a:br>
          <a:br>
            <a:rPr lang="en-US"/>
          </a:br>
          <a:r>
            <a:rPr lang="en-US" b="0" i="0"/>
            <a:t>✔️ Net döviz girdisi üreten,</a:t>
          </a:r>
          <a:endParaRPr lang="en-US"/>
        </a:p>
      </dgm:t>
    </dgm:pt>
    <dgm:pt modelId="{70C830CE-8AD4-4295-9886-466E2D079C2F}" type="parTrans" cxnId="{0145798A-C9B1-4683-8EAB-C056312EA721}">
      <dgm:prSet/>
      <dgm:spPr/>
      <dgm:t>
        <a:bodyPr/>
        <a:lstStyle/>
        <a:p>
          <a:endParaRPr lang="en-US"/>
        </a:p>
      </dgm:t>
    </dgm:pt>
    <dgm:pt modelId="{986AD6F8-75DF-4213-86CD-C1864C868BF2}" type="sibTrans" cxnId="{0145798A-C9B1-4683-8EAB-C056312EA721}">
      <dgm:prSet/>
      <dgm:spPr/>
      <dgm:t>
        <a:bodyPr/>
        <a:lstStyle/>
        <a:p>
          <a:endParaRPr lang="en-US"/>
        </a:p>
      </dgm:t>
    </dgm:pt>
    <dgm:pt modelId="{0902899D-5912-47F7-A087-AB9A5BF8A1B0}">
      <dgm:prSet/>
      <dgm:spPr/>
      <dgm:t>
        <a:bodyPr/>
        <a:lstStyle/>
        <a:p>
          <a:r>
            <a:rPr lang="en-US" b="0" i="0" dirty="0"/>
            <a:t>✔️ Yüksek </a:t>
          </a:r>
          <a:r>
            <a:rPr lang="en-US" b="0" i="0" dirty="0" err="1"/>
            <a:t>teknoloji</a:t>
          </a:r>
          <a:r>
            <a:rPr lang="en-US" b="0" i="0" dirty="0"/>
            <a:t> </a:t>
          </a:r>
          <a:r>
            <a:rPr lang="en-US" b="0" i="0" dirty="0" err="1"/>
            <a:t>ihracatı</a:t>
          </a:r>
          <a:r>
            <a:rPr lang="en-US" b="0" i="0" dirty="0"/>
            <a:t> </a:t>
          </a:r>
          <a:r>
            <a:rPr lang="en-US" b="0" i="0" dirty="0" err="1"/>
            <a:t>yapan</a:t>
          </a:r>
          <a:r>
            <a:rPr lang="en-US" b="0" i="0" dirty="0"/>
            <a:t>,</a:t>
          </a:r>
          <a:endParaRPr lang="en-US" dirty="0"/>
        </a:p>
      </dgm:t>
    </dgm:pt>
    <dgm:pt modelId="{DA355D8D-270F-4E45-9764-77D75B609DEA}" type="parTrans" cxnId="{94717041-C666-4897-81D0-DCD057020442}">
      <dgm:prSet/>
      <dgm:spPr/>
      <dgm:t>
        <a:bodyPr/>
        <a:lstStyle/>
        <a:p>
          <a:endParaRPr lang="en-US"/>
        </a:p>
      </dgm:t>
    </dgm:pt>
    <dgm:pt modelId="{D0E6017B-CFAA-408C-BFF6-17C84ECF50C9}" type="sibTrans" cxnId="{94717041-C666-4897-81D0-DCD057020442}">
      <dgm:prSet/>
      <dgm:spPr/>
      <dgm:t>
        <a:bodyPr/>
        <a:lstStyle/>
        <a:p>
          <a:endParaRPr lang="en-US"/>
        </a:p>
      </dgm:t>
    </dgm:pt>
    <dgm:pt modelId="{9BBBA483-5FAF-4116-9E20-B24DCD62051E}">
      <dgm:prSet/>
      <dgm:spPr/>
      <dgm:t>
        <a:bodyPr/>
        <a:lstStyle/>
        <a:p>
          <a:r>
            <a:rPr lang="en-US" b="0" i="0" dirty="0"/>
            <a:t>✔️ </a:t>
          </a:r>
          <a:r>
            <a:rPr lang="en-US" b="0" i="0" dirty="0" err="1"/>
            <a:t>Dış</a:t>
          </a:r>
          <a:r>
            <a:rPr lang="en-US" b="0" i="0" dirty="0"/>
            <a:t> </a:t>
          </a:r>
          <a:r>
            <a:rPr lang="en-US" b="0" i="0" dirty="0" err="1"/>
            <a:t>ticaret</a:t>
          </a:r>
          <a:r>
            <a:rPr lang="en-US" b="0" i="0" dirty="0"/>
            <a:t> </a:t>
          </a:r>
          <a:r>
            <a:rPr lang="en-US" b="0" i="0" dirty="0" err="1"/>
            <a:t>dengesini</a:t>
          </a:r>
          <a:r>
            <a:rPr lang="en-US" b="0" i="0" dirty="0"/>
            <a:t> </a:t>
          </a:r>
          <a:r>
            <a:rPr lang="en-US" b="0" i="0" dirty="0" err="1"/>
            <a:t>güçlendiren</a:t>
          </a:r>
          <a:r>
            <a:rPr lang="en-US" b="0" i="0" dirty="0"/>
            <a:t> </a:t>
          </a:r>
          <a:r>
            <a:rPr lang="en-US" b="0" i="0" dirty="0" err="1"/>
            <a:t>stratejik</a:t>
          </a:r>
          <a:r>
            <a:rPr lang="en-US" b="0" i="0" dirty="0"/>
            <a:t> </a:t>
          </a:r>
          <a:r>
            <a:rPr lang="en-US" b="0" i="0" dirty="0" err="1"/>
            <a:t>üretim</a:t>
          </a:r>
          <a:r>
            <a:rPr lang="en-US" b="0" i="0" dirty="0"/>
            <a:t> </a:t>
          </a:r>
          <a:r>
            <a:rPr lang="en-US" b="0" i="0" dirty="0" err="1"/>
            <a:t>merkezleri</a:t>
          </a:r>
          <a:r>
            <a:rPr lang="en-US" b="0" i="0" dirty="0"/>
            <a:t> </a:t>
          </a:r>
          <a:r>
            <a:rPr lang="en-US" b="0" i="0" dirty="0" err="1"/>
            <a:t>konumundadır</a:t>
          </a:r>
          <a:r>
            <a:rPr lang="en-US" b="0" i="0" dirty="0"/>
            <a:t>.</a:t>
          </a:r>
          <a:endParaRPr lang="en-US" dirty="0"/>
        </a:p>
      </dgm:t>
    </dgm:pt>
    <dgm:pt modelId="{E82DE2C7-F4F8-48C4-AEE1-4E2E8F904F49}" type="parTrans" cxnId="{8B0C8CD5-1911-4368-93F2-CF684BA95B4D}">
      <dgm:prSet/>
      <dgm:spPr/>
      <dgm:t>
        <a:bodyPr/>
        <a:lstStyle/>
        <a:p>
          <a:endParaRPr lang="en-US"/>
        </a:p>
      </dgm:t>
    </dgm:pt>
    <dgm:pt modelId="{6FBA6B5F-BF0C-4BB7-B10C-D466BC9FC0F2}" type="sibTrans" cxnId="{8B0C8CD5-1911-4368-93F2-CF684BA95B4D}">
      <dgm:prSet/>
      <dgm:spPr/>
      <dgm:t>
        <a:bodyPr/>
        <a:lstStyle/>
        <a:p>
          <a:endParaRPr lang="en-US"/>
        </a:p>
      </dgm:t>
    </dgm:pt>
    <dgm:pt modelId="{DBE546C1-FC6C-4E51-BB36-2D33245C1CC8}" type="pres">
      <dgm:prSet presAssocID="{CD00AA81-E1EC-4815-A2A5-0A814942A13A}" presName="vert0" presStyleCnt="0">
        <dgm:presLayoutVars>
          <dgm:dir/>
          <dgm:animOne val="branch"/>
          <dgm:animLvl val="lvl"/>
        </dgm:presLayoutVars>
      </dgm:prSet>
      <dgm:spPr/>
    </dgm:pt>
    <dgm:pt modelId="{11C3822B-0BFA-4367-AD17-F78B96A704CD}" type="pres">
      <dgm:prSet presAssocID="{2E3DB8D4-CBAC-40F7-8699-610C46295CE1}" presName="thickLine" presStyleLbl="alignNode1" presStyleIdx="0" presStyleCnt="3"/>
      <dgm:spPr/>
    </dgm:pt>
    <dgm:pt modelId="{7A5F0F49-A20D-471A-84C0-EB9247208536}" type="pres">
      <dgm:prSet presAssocID="{2E3DB8D4-CBAC-40F7-8699-610C46295CE1}" presName="horz1" presStyleCnt="0"/>
      <dgm:spPr/>
    </dgm:pt>
    <dgm:pt modelId="{48CF4D67-2934-4AB2-AEFE-E1FCBC20817A}" type="pres">
      <dgm:prSet presAssocID="{2E3DB8D4-CBAC-40F7-8699-610C46295CE1}" presName="tx1" presStyleLbl="revTx" presStyleIdx="0" presStyleCnt="3"/>
      <dgm:spPr/>
    </dgm:pt>
    <dgm:pt modelId="{62833942-D8F7-4873-8A8A-F8E05E7DD9B1}" type="pres">
      <dgm:prSet presAssocID="{2E3DB8D4-CBAC-40F7-8699-610C46295CE1}" presName="vert1" presStyleCnt="0"/>
      <dgm:spPr/>
    </dgm:pt>
    <dgm:pt modelId="{CAA1CB6F-48B9-4407-905D-AA8AD23A6E4B}" type="pres">
      <dgm:prSet presAssocID="{0902899D-5912-47F7-A087-AB9A5BF8A1B0}" presName="thickLine" presStyleLbl="alignNode1" presStyleIdx="1" presStyleCnt="3"/>
      <dgm:spPr/>
    </dgm:pt>
    <dgm:pt modelId="{69F10638-CD2C-4422-9687-1B67E321F6A1}" type="pres">
      <dgm:prSet presAssocID="{0902899D-5912-47F7-A087-AB9A5BF8A1B0}" presName="horz1" presStyleCnt="0"/>
      <dgm:spPr/>
    </dgm:pt>
    <dgm:pt modelId="{4491DD77-BD25-41C5-B647-456F892624BE}" type="pres">
      <dgm:prSet presAssocID="{0902899D-5912-47F7-A087-AB9A5BF8A1B0}" presName="tx1" presStyleLbl="revTx" presStyleIdx="1" presStyleCnt="3"/>
      <dgm:spPr/>
    </dgm:pt>
    <dgm:pt modelId="{1284FAF0-5EA4-498E-B9A6-BFF8835F108B}" type="pres">
      <dgm:prSet presAssocID="{0902899D-5912-47F7-A087-AB9A5BF8A1B0}" presName="vert1" presStyleCnt="0"/>
      <dgm:spPr/>
    </dgm:pt>
    <dgm:pt modelId="{0C8503C4-6813-4DAE-B66B-71F12E96F8E3}" type="pres">
      <dgm:prSet presAssocID="{9BBBA483-5FAF-4116-9E20-B24DCD62051E}" presName="thickLine" presStyleLbl="alignNode1" presStyleIdx="2" presStyleCnt="3" custLinFactNeighborX="768" custLinFactNeighborY="-48797"/>
      <dgm:spPr/>
    </dgm:pt>
    <dgm:pt modelId="{D0582EE4-13B7-40E2-8896-E62C25298072}" type="pres">
      <dgm:prSet presAssocID="{9BBBA483-5FAF-4116-9E20-B24DCD62051E}" presName="horz1" presStyleCnt="0"/>
      <dgm:spPr/>
    </dgm:pt>
    <dgm:pt modelId="{B572851F-FEAD-45A8-86FA-6EABCA674741}" type="pres">
      <dgm:prSet presAssocID="{9BBBA483-5FAF-4116-9E20-B24DCD62051E}" presName="tx1" presStyleLbl="revTx" presStyleIdx="2" presStyleCnt="3" custLinFactNeighborX="-726" custLinFactNeighborY="-48426"/>
      <dgm:spPr/>
    </dgm:pt>
    <dgm:pt modelId="{EFAC21F6-3DA0-4AE1-9661-1589A72CD956}" type="pres">
      <dgm:prSet presAssocID="{9BBBA483-5FAF-4116-9E20-B24DCD62051E}" presName="vert1" presStyleCnt="0"/>
      <dgm:spPr/>
    </dgm:pt>
  </dgm:ptLst>
  <dgm:cxnLst>
    <dgm:cxn modelId="{94717041-C666-4897-81D0-DCD057020442}" srcId="{CD00AA81-E1EC-4815-A2A5-0A814942A13A}" destId="{0902899D-5912-47F7-A087-AB9A5BF8A1B0}" srcOrd="1" destOrd="0" parTransId="{DA355D8D-270F-4E45-9764-77D75B609DEA}" sibTransId="{D0E6017B-CFAA-408C-BFF6-17C84ECF50C9}"/>
    <dgm:cxn modelId="{11B7E74F-EC52-43BA-82D3-49FC75AEE59F}" type="presOf" srcId="{CD00AA81-E1EC-4815-A2A5-0A814942A13A}" destId="{DBE546C1-FC6C-4E51-BB36-2D33245C1CC8}" srcOrd="0" destOrd="0" presId="urn:microsoft.com/office/officeart/2008/layout/LinedList"/>
    <dgm:cxn modelId="{27502586-7B07-4128-89DE-246F624BFB94}" type="presOf" srcId="{2E3DB8D4-CBAC-40F7-8699-610C46295CE1}" destId="{48CF4D67-2934-4AB2-AEFE-E1FCBC20817A}" srcOrd="0" destOrd="0" presId="urn:microsoft.com/office/officeart/2008/layout/LinedList"/>
    <dgm:cxn modelId="{0145798A-C9B1-4683-8EAB-C056312EA721}" srcId="{CD00AA81-E1EC-4815-A2A5-0A814942A13A}" destId="{2E3DB8D4-CBAC-40F7-8699-610C46295CE1}" srcOrd="0" destOrd="0" parTransId="{70C830CE-8AD4-4295-9886-466E2D079C2F}" sibTransId="{986AD6F8-75DF-4213-86CD-C1864C868BF2}"/>
    <dgm:cxn modelId="{8B0C8CD5-1911-4368-93F2-CF684BA95B4D}" srcId="{CD00AA81-E1EC-4815-A2A5-0A814942A13A}" destId="{9BBBA483-5FAF-4116-9E20-B24DCD62051E}" srcOrd="2" destOrd="0" parTransId="{E82DE2C7-F4F8-48C4-AEE1-4E2E8F904F49}" sibTransId="{6FBA6B5F-BF0C-4BB7-B10C-D466BC9FC0F2}"/>
    <dgm:cxn modelId="{A0BAC0DE-8BBD-4AA0-AE61-6767D91DEF47}" type="presOf" srcId="{0902899D-5912-47F7-A087-AB9A5BF8A1B0}" destId="{4491DD77-BD25-41C5-B647-456F892624BE}" srcOrd="0" destOrd="0" presId="urn:microsoft.com/office/officeart/2008/layout/LinedList"/>
    <dgm:cxn modelId="{4FC94CF4-FAB0-42DD-9998-1C10ADE2BFD6}" type="presOf" srcId="{9BBBA483-5FAF-4116-9E20-B24DCD62051E}" destId="{B572851F-FEAD-45A8-86FA-6EABCA674741}" srcOrd="0" destOrd="0" presId="urn:microsoft.com/office/officeart/2008/layout/LinedList"/>
    <dgm:cxn modelId="{75923BFC-BE8D-4031-9026-7C3E806A01D1}" type="presParOf" srcId="{DBE546C1-FC6C-4E51-BB36-2D33245C1CC8}" destId="{11C3822B-0BFA-4367-AD17-F78B96A704CD}" srcOrd="0" destOrd="0" presId="urn:microsoft.com/office/officeart/2008/layout/LinedList"/>
    <dgm:cxn modelId="{A46E63A1-7E55-4ECE-BEBF-9113E31436FB}" type="presParOf" srcId="{DBE546C1-FC6C-4E51-BB36-2D33245C1CC8}" destId="{7A5F0F49-A20D-471A-84C0-EB9247208536}" srcOrd="1" destOrd="0" presId="urn:microsoft.com/office/officeart/2008/layout/LinedList"/>
    <dgm:cxn modelId="{19618AA8-E98F-4409-8BA5-9EC16D114E78}" type="presParOf" srcId="{7A5F0F49-A20D-471A-84C0-EB9247208536}" destId="{48CF4D67-2934-4AB2-AEFE-E1FCBC20817A}" srcOrd="0" destOrd="0" presId="urn:microsoft.com/office/officeart/2008/layout/LinedList"/>
    <dgm:cxn modelId="{19E79FC4-6614-4F41-A31D-29E48292662B}" type="presParOf" srcId="{7A5F0F49-A20D-471A-84C0-EB9247208536}" destId="{62833942-D8F7-4873-8A8A-F8E05E7DD9B1}" srcOrd="1" destOrd="0" presId="urn:microsoft.com/office/officeart/2008/layout/LinedList"/>
    <dgm:cxn modelId="{2E2E8910-06DC-47AD-95B4-8AB2AB2CEEF3}" type="presParOf" srcId="{DBE546C1-FC6C-4E51-BB36-2D33245C1CC8}" destId="{CAA1CB6F-48B9-4407-905D-AA8AD23A6E4B}" srcOrd="2" destOrd="0" presId="urn:microsoft.com/office/officeart/2008/layout/LinedList"/>
    <dgm:cxn modelId="{77F9DD6A-3E7D-4561-8FA9-F68EA1B43810}" type="presParOf" srcId="{DBE546C1-FC6C-4E51-BB36-2D33245C1CC8}" destId="{69F10638-CD2C-4422-9687-1B67E321F6A1}" srcOrd="3" destOrd="0" presId="urn:microsoft.com/office/officeart/2008/layout/LinedList"/>
    <dgm:cxn modelId="{DD3E2FB5-E60B-4F52-A8F9-04EE7D784ECC}" type="presParOf" srcId="{69F10638-CD2C-4422-9687-1B67E321F6A1}" destId="{4491DD77-BD25-41C5-B647-456F892624BE}" srcOrd="0" destOrd="0" presId="urn:microsoft.com/office/officeart/2008/layout/LinedList"/>
    <dgm:cxn modelId="{C7F42B63-D225-4884-8200-F7DC858A93A7}" type="presParOf" srcId="{69F10638-CD2C-4422-9687-1B67E321F6A1}" destId="{1284FAF0-5EA4-498E-B9A6-BFF8835F108B}" srcOrd="1" destOrd="0" presId="urn:microsoft.com/office/officeart/2008/layout/LinedList"/>
    <dgm:cxn modelId="{1C6439EC-F8D8-4291-AF53-7320C8A1EC6C}" type="presParOf" srcId="{DBE546C1-FC6C-4E51-BB36-2D33245C1CC8}" destId="{0C8503C4-6813-4DAE-B66B-71F12E96F8E3}" srcOrd="4" destOrd="0" presId="urn:microsoft.com/office/officeart/2008/layout/LinedList"/>
    <dgm:cxn modelId="{D80C9649-1151-4905-9FDF-F26421320BCA}" type="presParOf" srcId="{DBE546C1-FC6C-4E51-BB36-2D33245C1CC8}" destId="{D0582EE4-13B7-40E2-8896-E62C25298072}" srcOrd="5" destOrd="0" presId="urn:microsoft.com/office/officeart/2008/layout/LinedList"/>
    <dgm:cxn modelId="{D665B70E-AD7A-4FBC-9AC5-7E3816629F35}" type="presParOf" srcId="{D0582EE4-13B7-40E2-8896-E62C25298072}" destId="{B572851F-FEAD-45A8-86FA-6EABCA674741}" srcOrd="0" destOrd="0" presId="urn:microsoft.com/office/officeart/2008/layout/LinedList"/>
    <dgm:cxn modelId="{62CE5C82-BABF-495F-BE50-B2FF7E6C7D9F}" type="presParOf" srcId="{D0582EE4-13B7-40E2-8896-E62C25298072}" destId="{EFAC21F6-3DA0-4AE1-9661-1589A72CD95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41E9AF-1DA9-41E6-8041-493CBBE7AED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C605F96-E407-410B-B708-37C8BC1EDFDA}">
      <dgm:prSet custT="1"/>
      <dgm:spPr>
        <a:xfrm>
          <a:off x="3912973" y="-79618"/>
          <a:ext cx="1103044" cy="972495"/>
        </a:xfrm>
      </dgm:spPr>
      <dgm:t>
        <a:bodyPr/>
        <a:lstStyle/>
        <a:p>
          <a:pPr>
            <a:lnSpc>
              <a:spcPct val="100000"/>
            </a:lnSpc>
          </a:pPr>
          <a:r>
            <a:rPr lang="tr-TR" sz="1600" b="0">
              <a:latin typeface="+mn-lt"/>
              <a:ea typeface="+mn-ea"/>
              <a:cs typeface="+mn-cs"/>
            </a:rPr>
            <a:t>Serbest Bölge Müdürlüğü</a:t>
          </a:r>
          <a:r>
            <a:rPr lang="en-US" sz="1600" b="0">
              <a:latin typeface="+mn-lt"/>
              <a:ea typeface="+mn-ea"/>
              <a:cs typeface="+mn-cs"/>
            </a:rPr>
            <a:t> </a:t>
          </a:r>
          <a:endParaRPr lang="tr-TR" sz="1600" b="0" dirty="0">
            <a:latin typeface="+mn-lt"/>
            <a:ea typeface="+mn-ea"/>
            <a:cs typeface="+mn-cs"/>
          </a:endParaRPr>
        </a:p>
      </dgm:t>
    </dgm:pt>
    <dgm:pt modelId="{6C3232D2-0781-4859-AF09-4CDF823D5F09}" type="parTrans" cxnId="{4C4402DE-2896-4FB0-8D66-02195BC9B76B}">
      <dgm:prSet/>
      <dgm:spPr/>
      <dgm:t>
        <a:bodyPr/>
        <a:lstStyle/>
        <a:p>
          <a:endParaRPr lang="en-US"/>
        </a:p>
      </dgm:t>
    </dgm:pt>
    <dgm:pt modelId="{7A58F239-385D-4F5F-B2F4-C68453D39000}" type="sibTrans" cxnId="{4C4402DE-2896-4FB0-8D66-02195BC9B76B}">
      <dgm:prSet/>
      <dgm:spPr>
        <a:xfrm>
          <a:off x="3031107" y="406628"/>
          <a:ext cx="2866777" cy="2866777"/>
        </a:xfrm>
      </dgm:spPr>
      <dgm:t>
        <a:bodyPr/>
        <a:lstStyle/>
        <a:p>
          <a:endParaRPr lang="en-US"/>
        </a:p>
      </dgm:t>
    </dgm:pt>
    <dgm:pt modelId="{8D2BF455-212A-4F14-B518-09A758D27688}">
      <dgm:prSet custT="1"/>
      <dgm:spPr>
        <a:xfrm>
          <a:off x="5276207" y="940038"/>
          <a:ext cx="1103044" cy="914076"/>
        </a:xfrm>
      </dgm:spPr>
      <dgm:t>
        <a:bodyPr/>
        <a:lstStyle/>
        <a:p>
          <a:pPr>
            <a:lnSpc>
              <a:spcPct val="100000"/>
            </a:lnSpc>
          </a:pPr>
          <a:r>
            <a:rPr lang="tr-TR" sz="1600" b="0">
              <a:latin typeface="+mn-lt"/>
              <a:ea typeface="+mn-ea"/>
              <a:cs typeface="+mn-cs"/>
            </a:rPr>
            <a:t>Gümrük Müdürlüğü</a:t>
          </a:r>
          <a:r>
            <a:rPr lang="en-US" sz="1600" b="0">
              <a:latin typeface="+mn-lt"/>
              <a:ea typeface="+mn-ea"/>
              <a:cs typeface="+mn-cs"/>
            </a:rPr>
            <a:t> </a:t>
          </a:r>
          <a:endParaRPr lang="en-US" sz="1600" b="0" dirty="0">
            <a:latin typeface="+mn-lt"/>
            <a:ea typeface="+mn-ea"/>
            <a:cs typeface="+mn-cs"/>
          </a:endParaRPr>
        </a:p>
      </dgm:t>
    </dgm:pt>
    <dgm:pt modelId="{652487AF-A505-407E-9A86-002509AECA0C}" type="parTrans" cxnId="{93320440-B88B-425A-A4EC-3209BD75ACC9}">
      <dgm:prSet/>
      <dgm:spPr/>
      <dgm:t>
        <a:bodyPr/>
        <a:lstStyle/>
        <a:p>
          <a:endParaRPr lang="en-US"/>
        </a:p>
      </dgm:t>
    </dgm:pt>
    <dgm:pt modelId="{11971135-4F43-4808-8992-BBAC7E31D9C1}" type="sibTrans" cxnId="{93320440-B88B-425A-A4EC-3209BD75ACC9}">
      <dgm:prSet/>
      <dgm:spPr>
        <a:xfrm>
          <a:off x="3031038" y="419474"/>
          <a:ext cx="2866777" cy="2866777"/>
        </a:xfrm>
      </dgm:spPr>
      <dgm:t>
        <a:bodyPr/>
        <a:lstStyle/>
        <a:p>
          <a:endParaRPr lang="en-US"/>
        </a:p>
      </dgm:t>
    </dgm:pt>
    <dgm:pt modelId="{2078A796-29D2-4E1A-B3C5-B0D768297E44}">
      <dgm:prSet custT="1"/>
      <dgm:spPr>
        <a:xfrm>
          <a:off x="4843771" y="2499178"/>
          <a:ext cx="1103044" cy="876958"/>
        </a:xfrm>
      </dgm:spPr>
      <dgm:t>
        <a:bodyPr/>
        <a:lstStyle/>
        <a:p>
          <a:pPr>
            <a:lnSpc>
              <a:spcPct val="100000"/>
            </a:lnSpc>
          </a:pPr>
          <a:r>
            <a:rPr lang="tr-TR" sz="1600" b="0">
              <a:latin typeface="+mn-lt"/>
              <a:ea typeface="+mn-ea"/>
              <a:cs typeface="+mn-cs"/>
            </a:rPr>
            <a:t>Gümrük Muhafaza Müdürlüğü </a:t>
          </a:r>
          <a:r>
            <a:rPr lang="en-US" sz="1600" b="0">
              <a:latin typeface="+mn-lt"/>
              <a:ea typeface="+mn-ea"/>
              <a:cs typeface="+mn-cs"/>
            </a:rPr>
            <a:t> </a:t>
          </a:r>
          <a:endParaRPr lang="en-US" sz="1600" b="0" dirty="0">
            <a:latin typeface="+mn-lt"/>
            <a:ea typeface="+mn-ea"/>
            <a:cs typeface="+mn-cs"/>
          </a:endParaRPr>
        </a:p>
      </dgm:t>
    </dgm:pt>
    <dgm:pt modelId="{80861CEB-B025-41B3-8792-012ABE287636}" type="parTrans" cxnId="{2EE4CA19-D4BA-4520-A6D4-CA2F49F0502D}">
      <dgm:prSet/>
      <dgm:spPr/>
      <dgm:t>
        <a:bodyPr/>
        <a:lstStyle/>
        <a:p>
          <a:endParaRPr lang="en-US"/>
        </a:p>
      </dgm:t>
    </dgm:pt>
    <dgm:pt modelId="{F5655AF3-4A63-4AC7-89C2-73B66754870C}" type="sibTrans" cxnId="{2EE4CA19-D4BA-4520-A6D4-CA2F49F0502D}">
      <dgm:prSet/>
      <dgm:spPr>
        <a:xfrm>
          <a:off x="3043545" y="409265"/>
          <a:ext cx="2866777" cy="2866777"/>
        </a:xfrm>
      </dgm:spPr>
      <dgm:t>
        <a:bodyPr/>
        <a:lstStyle/>
        <a:p>
          <a:endParaRPr lang="en-US"/>
        </a:p>
      </dgm:t>
    </dgm:pt>
    <dgm:pt modelId="{97D129CE-B510-4A45-A79C-E62C77AB4171}">
      <dgm:prSet custT="1"/>
      <dgm:spPr>
        <a:xfrm>
          <a:off x="3070448" y="2641164"/>
          <a:ext cx="1103044" cy="716978"/>
        </a:xfrm>
      </dgm:spPr>
      <dgm:t>
        <a:bodyPr/>
        <a:lstStyle/>
        <a:p>
          <a:pPr>
            <a:lnSpc>
              <a:spcPct val="100000"/>
            </a:lnSpc>
          </a:pPr>
          <a:r>
            <a:rPr lang="tr-TR" sz="1600" b="0">
              <a:latin typeface="+mn-lt"/>
              <a:ea typeface="+mn-ea"/>
              <a:cs typeface="+mn-cs"/>
            </a:rPr>
            <a:t>Emniyet Birimi</a:t>
          </a:r>
          <a:endParaRPr lang="en-US" sz="1600" b="0" dirty="0">
            <a:latin typeface="+mn-lt"/>
            <a:ea typeface="+mn-ea"/>
            <a:cs typeface="+mn-cs"/>
          </a:endParaRPr>
        </a:p>
      </dgm:t>
    </dgm:pt>
    <dgm:pt modelId="{DA87D2F7-B575-461B-B697-C84004978188}" type="parTrans" cxnId="{A780B038-2AFB-4F2F-A074-CF2F8E0C3B2B}">
      <dgm:prSet/>
      <dgm:spPr/>
      <dgm:t>
        <a:bodyPr/>
        <a:lstStyle/>
        <a:p>
          <a:endParaRPr lang="en-US"/>
        </a:p>
      </dgm:t>
    </dgm:pt>
    <dgm:pt modelId="{4883A00B-024C-469B-9FF4-3BDE2BD99AAA}" type="sibTrans" cxnId="{A780B038-2AFB-4F2F-A074-CF2F8E0C3B2B}">
      <dgm:prSet/>
      <dgm:spPr>
        <a:xfrm>
          <a:off x="3031107" y="406628"/>
          <a:ext cx="2866777" cy="2866777"/>
        </a:xfrm>
      </dgm:spPr>
      <dgm:t>
        <a:bodyPr/>
        <a:lstStyle/>
        <a:p>
          <a:endParaRPr lang="en-US"/>
        </a:p>
      </dgm:t>
    </dgm:pt>
    <dgm:pt modelId="{D95E4632-F78D-4C13-89AC-14E2DA85E63B}">
      <dgm:prSet custT="1"/>
      <dgm:spPr>
        <a:xfrm>
          <a:off x="2549740" y="868616"/>
          <a:ext cx="1103044" cy="1056920"/>
        </a:xfrm>
      </dgm:spPr>
      <dgm:t>
        <a:bodyPr/>
        <a:lstStyle/>
        <a:p>
          <a:pPr>
            <a:lnSpc>
              <a:spcPct val="100000"/>
            </a:lnSpc>
          </a:pPr>
          <a:r>
            <a:rPr lang="tr-TR" sz="1600" b="0">
              <a:latin typeface="+mn-lt"/>
              <a:ea typeface="+mn-ea"/>
              <a:cs typeface="+mn-cs"/>
            </a:rPr>
            <a:t>Bölge Kurucu ve İşleticisi / Bölge İşleticisi</a:t>
          </a:r>
          <a:endParaRPr lang="en-US" sz="1600" b="0" dirty="0">
            <a:latin typeface="+mn-lt"/>
            <a:ea typeface="+mn-ea"/>
            <a:cs typeface="+mn-cs"/>
          </a:endParaRPr>
        </a:p>
      </dgm:t>
    </dgm:pt>
    <dgm:pt modelId="{5EB671AB-0DF0-420A-B5E8-6A6E5424F27E}" type="parTrans" cxnId="{0AEB327E-D48C-4B60-AA5E-701986CC3CDA}">
      <dgm:prSet/>
      <dgm:spPr/>
      <dgm:t>
        <a:bodyPr/>
        <a:lstStyle/>
        <a:p>
          <a:endParaRPr lang="en-US"/>
        </a:p>
      </dgm:t>
    </dgm:pt>
    <dgm:pt modelId="{A87156D7-FD5A-4DA0-A536-B29AFABAE3F4}" type="sibTrans" cxnId="{0AEB327E-D48C-4B60-AA5E-701986CC3CDA}">
      <dgm:prSet/>
      <dgm:spPr>
        <a:xfrm>
          <a:off x="3031107" y="406628"/>
          <a:ext cx="2866777" cy="2866777"/>
        </a:xfrm>
      </dgm:spPr>
      <dgm:t>
        <a:bodyPr/>
        <a:lstStyle/>
        <a:p>
          <a:endParaRPr lang="en-US"/>
        </a:p>
      </dgm:t>
    </dgm:pt>
    <dgm:pt modelId="{C55726B9-CB7B-4D34-9834-D98D902A24E1}" type="pres">
      <dgm:prSet presAssocID="{3341E9AF-1DA9-41E6-8041-493CBBE7AED3}" presName="root" presStyleCnt="0">
        <dgm:presLayoutVars>
          <dgm:dir/>
          <dgm:resizeHandles val="exact"/>
        </dgm:presLayoutVars>
      </dgm:prSet>
      <dgm:spPr/>
    </dgm:pt>
    <dgm:pt modelId="{A8355672-C205-4A3B-BEF2-F55CE9BE4528}" type="pres">
      <dgm:prSet presAssocID="{BC605F96-E407-410B-B708-37C8BC1EDFDA}" presName="compNode" presStyleCnt="0"/>
      <dgm:spPr/>
    </dgm:pt>
    <dgm:pt modelId="{C3F1E7E2-3AC6-4472-828F-05CFCBFAED24}" type="pres">
      <dgm:prSet presAssocID="{BC605F96-E407-410B-B708-37C8BC1EDFDA}" presName="iconRect" presStyleLbl="node1" presStyleIdx="0" presStyleCnt="5"/>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7D0DF099-4AF9-4043-B8CA-FD43713E9FD4}" type="pres">
      <dgm:prSet presAssocID="{BC605F96-E407-410B-B708-37C8BC1EDFDA}" presName="spaceRect" presStyleCnt="0"/>
      <dgm:spPr/>
    </dgm:pt>
    <dgm:pt modelId="{57472BE6-5198-4CA7-8389-EF4D614BC520}" type="pres">
      <dgm:prSet presAssocID="{BC605F96-E407-410B-B708-37C8BC1EDFDA}" presName="textRect" presStyleLbl="revTx" presStyleIdx="0" presStyleCnt="5">
        <dgm:presLayoutVars>
          <dgm:chMax val="1"/>
          <dgm:chPref val="1"/>
        </dgm:presLayoutVars>
      </dgm:prSet>
      <dgm:spPr/>
    </dgm:pt>
    <dgm:pt modelId="{4FF8F873-53B2-4458-AF95-99060F897971}" type="pres">
      <dgm:prSet presAssocID="{7A58F239-385D-4F5F-B2F4-C68453D39000}" presName="sibTrans" presStyleCnt="0"/>
      <dgm:spPr/>
    </dgm:pt>
    <dgm:pt modelId="{37D6B90D-C131-4E98-90EE-09475A458015}" type="pres">
      <dgm:prSet presAssocID="{8D2BF455-212A-4F14-B518-09A758D27688}" presName="compNode" presStyleCnt="0"/>
      <dgm:spPr/>
    </dgm:pt>
    <dgm:pt modelId="{1A2D4893-DE1D-4E65-BDD5-03C8D4FF44D2}" type="pres">
      <dgm:prSet presAssocID="{8D2BF455-212A-4F14-B518-09A758D27688}" presName="iconRect" presStyleLbl="node1" presStyleIdx="1" presStyleCnt="5"/>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Europe-Africa"/>
        </a:ext>
      </dgm:extLst>
    </dgm:pt>
    <dgm:pt modelId="{C6286B75-5A9A-4A80-92EC-470BF19F7D3A}" type="pres">
      <dgm:prSet presAssocID="{8D2BF455-212A-4F14-B518-09A758D27688}" presName="spaceRect" presStyleCnt="0"/>
      <dgm:spPr/>
    </dgm:pt>
    <dgm:pt modelId="{B9B50EB7-B933-4421-BE4C-859FE74FE210}" type="pres">
      <dgm:prSet presAssocID="{8D2BF455-212A-4F14-B518-09A758D27688}" presName="textRect" presStyleLbl="revTx" presStyleIdx="1" presStyleCnt="5">
        <dgm:presLayoutVars>
          <dgm:chMax val="1"/>
          <dgm:chPref val="1"/>
        </dgm:presLayoutVars>
      </dgm:prSet>
      <dgm:spPr/>
    </dgm:pt>
    <dgm:pt modelId="{7A29D93A-B598-47E9-BD89-922CBB2DDA92}" type="pres">
      <dgm:prSet presAssocID="{11971135-4F43-4808-8992-BBAC7E31D9C1}" presName="sibTrans" presStyleCnt="0"/>
      <dgm:spPr/>
    </dgm:pt>
    <dgm:pt modelId="{A8C08B06-DFBB-44DC-82B9-4AC18051D46C}" type="pres">
      <dgm:prSet presAssocID="{2078A796-29D2-4E1A-B3C5-B0D768297E44}" presName="compNode" presStyleCnt="0"/>
      <dgm:spPr/>
    </dgm:pt>
    <dgm:pt modelId="{412B19FD-2AF1-43A0-A8B6-061606444A8F}" type="pres">
      <dgm:prSet presAssocID="{2078A796-29D2-4E1A-B3C5-B0D768297E44}" presName="iconRect" presStyleLbl="node1" presStyleIdx="2" presStyleCnt="5"/>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eciduous tree"/>
        </a:ext>
      </dgm:extLst>
    </dgm:pt>
    <dgm:pt modelId="{43CA68E0-0171-45A8-AD15-268174E89DA0}" type="pres">
      <dgm:prSet presAssocID="{2078A796-29D2-4E1A-B3C5-B0D768297E44}" presName="spaceRect" presStyleCnt="0"/>
      <dgm:spPr/>
    </dgm:pt>
    <dgm:pt modelId="{AB97BCF8-E983-43E5-AE5C-F6352A20A4F0}" type="pres">
      <dgm:prSet presAssocID="{2078A796-29D2-4E1A-B3C5-B0D768297E44}" presName="textRect" presStyleLbl="revTx" presStyleIdx="2" presStyleCnt="5">
        <dgm:presLayoutVars>
          <dgm:chMax val="1"/>
          <dgm:chPref val="1"/>
        </dgm:presLayoutVars>
      </dgm:prSet>
      <dgm:spPr/>
    </dgm:pt>
    <dgm:pt modelId="{5C5635C9-6628-4799-9847-A32C8C28F8D2}" type="pres">
      <dgm:prSet presAssocID="{F5655AF3-4A63-4AC7-89C2-73B66754870C}" presName="sibTrans" presStyleCnt="0"/>
      <dgm:spPr/>
    </dgm:pt>
    <dgm:pt modelId="{0B46F8EC-AF26-4C6C-8430-1504A4A34352}" type="pres">
      <dgm:prSet presAssocID="{97D129CE-B510-4A45-A79C-E62C77AB4171}" presName="compNode" presStyleCnt="0"/>
      <dgm:spPr/>
    </dgm:pt>
    <dgm:pt modelId="{3543F122-7752-41D5-97C9-3CEAD915CC6E}" type="pres">
      <dgm:prSet presAssocID="{97D129CE-B510-4A45-A79C-E62C77AB4171}" presName="iconRect" presStyleLbl="node1" presStyleIdx="3" presStyleCnt="5"/>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A9F07B9A-9C70-4694-9D85-D034779BD0A2}" type="pres">
      <dgm:prSet presAssocID="{97D129CE-B510-4A45-A79C-E62C77AB4171}" presName="spaceRect" presStyleCnt="0"/>
      <dgm:spPr/>
    </dgm:pt>
    <dgm:pt modelId="{B1AFDB6A-1985-4081-B96E-E2730F8F88EB}" type="pres">
      <dgm:prSet presAssocID="{97D129CE-B510-4A45-A79C-E62C77AB4171}" presName="textRect" presStyleLbl="revTx" presStyleIdx="3" presStyleCnt="5">
        <dgm:presLayoutVars>
          <dgm:chMax val="1"/>
          <dgm:chPref val="1"/>
        </dgm:presLayoutVars>
      </dgm:prSet>
      <dgm:spPr/>
    </dgm:pt>
    <dgm:pt modelId="{AA37FDFB-5E17-4188-99D3-1F12C63ACCEF}" type="pres">
      <dgm:prSet presAssocID="{4883A00B-024C-469B-9FF4-3BDE2BD99AAA}" presName="sibTrans" presStyleCnt="0"/>
      <dgm:spPr/>
    </dgm:pt>
    <dgm:pt modelId="{38B36554-B618-429F-B70D-938B4506C923}" type="pres">
      <dgm:prSet presAssocID="{D95E4632-F78D-4C13-89AC-14E2DA85E63B}" presName="compNode" presStyleCnt="0"/>
      <dgm:spPr/>
    </dgm:pt>
    <dgm:pt modelId="{653B5DD6-19A5-4288-A368-27E82CAFBC34}" type="pres">
      <dgm:prSet presAssocID="{D95E4632-F78D-4C13-89AC-14E2DA85E63B}" presName="iconRect" presStyleLbl="node1" presStyleIdx="4" presStyleCnt="5"/>
      <dgm:spPr>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rker"/>
        </a:ext>
      </dgm:extLst>
    </dgm:pt>
    <dgm:pt modelId="{69DBB925-86A0-40C7-9323-B3F4238C3C15}" type="pres">
      <dgm:prSet presAssocID="{D95E4632-F78D-4C13-89AC-14E2DA85E63B}" presName="spaceRect" presStyleCnt="0"/>
      <dgm:spPr/>
    </dgm:pt>
    <dgm:pt modelId="{C271BC26-C21E-4B02-ADA7-73ACC23292EE}" type="pres">
      <dgm:prSet presAssocID="{D95E4632-F78D-4C13-89AC-14E2DA85E63B}" presName="textRect" presStyleLbl="revTx" presStyleIdx="4" presStyleCnt="5">
        <dgm:presLayoutVars>
          <dgm:chMax val="1"/>
          <dgm:chPref val="1"/>
        </dgm:presLayoutVars>
      </dgm:prSet>
      <dgm:spPr/>
    </dgm:pt>
  </dgm:ptLst>
  <dgm:cxnLst>
    <dgm:cxn modelId="{2EE4CA19-D4BA-4520-A6D4-CA2F49F0502D}" srcId="{3341E9AF-1DA9-41E6-8041-493CBBE7AED3}" destId="{2078A796-29D2-4E1A-B3C5-B0D768297E44}" srcOrd="2" destOrd="0" parTransId="{80861CEB-B025-41B3-8792-012ABE287636}" sibTransId="{F5655AF3-4A63-4AC7-89C2-73B66754870C}"/>
    <dgm:cxn modelId="{A780B038-2AFB-4F2F-A074-CF2F8E0C3B2B}" srcId="{3341E9AF-1DA9-41E6-8041-493CBBE7AED3}" destId="{97D129CE-B510-4A45-A79C-E62C77AB4171}" srcOrd="3" destOrd="0" parTransId="{DA87D2F7-B575-461B-B697-C84004978188}" sibTransId="{4883A00B-024C-469B-9FF4-3BDE2BD99AAA}"/>
    <dgm:cxn modelId="{93320440-B88B-425A-A4EC-3209BD75ACC9}" srcId="{3341E9AF-1DA9-41E6-8041-493CBBE7AED3}" destId="{8D2BF455-212A-4F14-B518-09A758D27688}" srcOrd="1" destOrd="0" parTransId="{652487AF-A505-407E-9A86-002509AECA0C}" sibTransId="{11971135-4F43-4808-8992-BBAC7E31D9C1}"/>
    <dgm:cxn modelId="{9B1A5460-3718-48E6-B0D1-62E94E599550}" type="presOf" srcId="{3341E9AF-1DA9-41E6-8041-493CBBE7AED3}" destId="{C55726B9-CB7B-4D34-9834-D98D902A24E1}" srcOrd="0" destOrd="0" presId="urn:microsoft.com/office/officeart/2018/2/layout/IconLabelList"/>
    <dgm:cxn modelId="{0AEB327E-D48C-4B60-AA5E-701986CC3CDA}" srcId="{3341E9AF-1DA9-41E6-8041-493CBBE7AED3}" destId="{D95E4632-F78D-4C13-89AC-14E2DA85E63B}" srcOrd="4" destOrd="0" parTransId="{5EB671AB-0DF0-420A-B5E8-6A6E5424F27E}" sibTransId="{A87156D7-FD5A-4DA0-A536-B29AFABAE3F4}"/>
    <dgm:cxn modelId="{353520A1-3304-4166-B2C5-F2801A3A70A4}" type="presOf" srcId="{8D2BF455-212A-4F14-B518-09A758D27688}" destId="{B9B50EB7-B933-4421-BE4C-859FE74FE210}" srcOrd="0" destOrd="0" presId="urn:microsoft.com/office/officeart/2018/2/layout/IconLabelList"/>
    <dgm:cxn modelId="{478E7CB4-21C2-4790-BD00-DB7B6DEE533E}" type="presOf" srcId="{D95E4632-F78D-4C13-89AC-14E2DA85E63B}" destId="{C271BC26-C21E-4B02-ADA7-73ACC23292EE}" srcOrd="0" destOrd="0" presId="urn:microsoft.com/office/officeart/2018/2/layout/IconLabelList"/>
    <dgm:cxn modelId="{DBD57EC8-2AE3-43E0-A234-30CA95C673D1}" type="presOf" srcId="{BC605F96-E407-410B-B708-37C8BC1EDFDA}" destId="{57472BE6-5198-4CA7-8389-EF4D614BC520}" srcOrd="0" destOrd="0" presId="urn:microsoft.com/office/officeart/2018/2/layout/IconLabelList"/>
    <dgm:cxn modelId="{4BB395D1-7032-4712-9305-3D682F49404F}" type="presOf" srcId="{97D129CE-B510-4A45-A79C-E62C77AB4171}" destId="{B1AFDB6A-1985-4081-B96E-E2730F8F88EB}" srcOrd="0" destOrd="0" presId="urn:microsoft.com/office/officeart/2018/2/layout/IconLabelList"/>
    <dgm:cxn modelId="{4C4402DE-2896-4FB0-8D66-02195BC9B76B}" srcId="{3341E9AF-1DA9-41E6-8041-493CBBE7AED3}" destId="{BC605F96-E407-410B-B708-37C8BC1EDFDA}" srcOrd="0" destOrd="0" parTransId="{6C3232D2-0781-4859-AF09-4CDF823D5F09}" sibTransId="{7A58F239-385D-4F5F-B2F4-C68453D39000}"/>
    <dgm:cxn modelId="{D01627EA-DAEC-49A9-9008-50CD7F7BA4A5}" type="presOf" srcId="{2078A796-29D2-4E1A-B3C5-B0D768297E44}" destId="{AB97BCF8-E983-43E5-AE5C-F6352A20A4F0}" srcOrd="0" destOrd="0" presId="urn:microsoft.com/office/officeart/2018/2/layout/IconLabelList"/>
    <dgm:cxn modelId="{F31A145B-E6D9-485F-A253-55A1CAC8A773}" type="presParOf" srcId="{C55726B9-CB7B-4D34-9834-D98D902A24E1}" destId="{A8355672-C205-4A3B-BEF2-F55CE9BE4528}" srcOrd="0" destOrd="0" presId="urn:microsoft.com/office/officeart/2018/2/layout/IconLabelList"/>
    <dgm:cxn modelId="{E4261F00-46F6-44E1-9072-D73C2A083C2A}" type="presParOf" srcId="{A8355672-C205-4A3B-BEF2-F55CE9BE4528}" destId="{C3F1E7E2-3AC6-4472-828F-05CFCBFAED24}" srcOrd="0" destOrd="0" presId="urn:microsoft.com/office/officeart/2018/2/layout/IconLabelList"/>
    <dgm:cxn modelId="{A6BD9BB6-E176-4FA1-A5D0-380C17F5857B}" type="presParOf" srcId="{A8355672-C205-4A3B-BEF2-F55CE9BE4528}" destId="{7D0DF099-4AF9-4043-B8CA-FD43713E9FD4}" srcOrd="1" destOrd="0" presId="urn:microsoft.com/office/officeart/2018/2/layout/IconLabelList"/>
    <dgm:cxn modelId="{CEFCBA1D-F013-45CB-8225-B351EAB8F0CC}" type="presParOf" srcId="{A8355672-C205-4A3B-BEF2-F55CE9BE4528}" destId="{57472BE6-5198-4CA7-8389-EF4D614BC520}" srcOrd="2" destOrd="0" presId="urn:microsoft.com/office/officeart/2018/2/layout/IconLabelList"/>
    <dgm:cxn modelId="{EEC49370-87BB-4BD2-9FCB-7EFA4C098760}" type="presParOf" srcId="{C55726B9-CB7B-4D34-9834-D98D902A24E1}" destId="{4FF8F873-53B2-4458-AF95-99060F897971}" srcOrd="1" destOrd="0" presId="urn:microsoft.com/office/officeart/2018/2/layout/IconLabelList"/>
    <dgm:cxn modelId="{5C5C9667-BBE0-470D-A44D-0848789BB69D}" type="presParOf" srcId="{C55726B9-CB7B-4D34-9834-D98D902A24E1}" destId="{37D6B90D-C131-4E98-90EE-09475A458015}" srcOrd="2" destOrd="0" presId="urn:microsoft.com/office/officeart/2018/2/layout/IconLabelList"/>
    <dgm:cxn modelId="{859AA6E8-48F9-430D-8648-A6F4C85C764C}" type="presParOf" srcId="{37D6B90D-C131-4E98-90EE-09475A458015}" destId="{1A2D4893-DE1D-4E65-BDD5-03C8D4FF44D2}" srcOrd="0" destOrd="0" presId="urn:microsoft.com/office/officeart/2018/2/layout/IconLabelList"/>
    <dgm:cxn modelId="{2A58807C-C861-4BC0-85FD-C4C3D8ECE1DE}" type="presParOf" srcId="{37D6B90D-C131-4E98-90EE-09475A458015}" destId="{C6286B75-5A9A-4A80-92EC-470BF19F7D3A}" srcOrd="1" destOrd="0" presId="urn:microsoft.com/office/officeart/2018/2/layout/IconLabelList"/>
    <dgm:cxn modelId="{A6C9E649-CADB-4BA3-A959-BED7AD29C8FA}" type="presParOf" srcId="{37D6B90D-C131-4E98-90EE-09475A458015}" destId="{B9B50EB7-B933-4421-BE4C-859FE74FE210}" srcOrd="2" destOrd="0" presId="urn:microsoft.com/office/officeart/2018/2/layout/IconLabelList"/>
    <dgm:cxn modelId="{76C41E3B-104B-4DE8-BD82-2C0A8BF8F443}" type="presParOf" srcId="{C55726B9-CB7B-4D34-9834-D98D902A24E1}" destId="{7A29D93A-B598-47E9-BD89-922CBB2DDA92}" srcOrd="3" destOrd="0" presId="urn:microsoft.com/office/officeart/2018/2/layout/IconLabelList"/>
    <dgm:cxn modelId="{DFB5F1AA-7DF1-4A2A-8AA8-BC107F3B2FEA}" type="presParOf" srcId="{C55726B9-CB7B-4D34-9834-D98D902A24E1}" destId="{A8C08B06-DFBB-44DC-82B9-4AC18051D46C}" srcOrd="4" destOrd="0" presId="urn:microsoft.com/office/officeart/2018/2/layout/IconLabelList"/>
    <dgm:cxn modelId="{AE7C0D82-753E-4D98-94F3-CC4BF9772AD9}" type="presParOf" srcId="{A8C08B06-DFBB-44DC-82B9-4AC18051D46C}" destId="{412B19FD-2AF1-43A0-A8B6-061606444A8F}" srcOrd="0" destOrd="0" presId="urn:microsoft.com/office/officeart/2018/2/layout/IconLabelList"/>
    <dgm:cxn modelId="{B5FB70D7-B31C-4AA8-BE31-B80D9CD0385D}" type="presParOf" srcId="{A8C08B06-DFBB-44DC-82B9-4AC18051D46C}" destId="{43CA68E0-0171-45A8-AD15-268174E89DA0}" srcOrd="1" destOrd="0" presId="urn:microsoft.com/office/officeart/2018/2/layout/IconLabelList"/>
    <dgm:cxn modelId="{631AC187-7A8A-4E2C-A4D6-E4B2D0772EAC}" type="presParOf" srcId="{A8C08B06-DFBB-44DC-82B9-4AC18051D46C}" destId="{AB97BCF8-E983-43E5-AE5C-F6352A20A4F0}" srcOrd="2" destOrd="0" presId="urn:microsoft.com/office/officeart/2018/2/layout/IconLabelList"/>
    <dgm:cxn modelId="{2B723E2C-3779-40C2-91B8-AB0EAC420CF5}" type="presParOf" srcId="{C55726B9-CB7B-4D34-9834-D98D902A24E1}" destId="{5C5635C9-6628-4799-9847-A32C8C28F8D2}" srcOrd="5" destOrd="0" presId="urn:microsoft.com/office/officeart/2018/2/layout/IconLabelList"/>
    <dgm:cxn modelId="{6C850B27-DC65-420F-B10B-4A804FB8FD32}" type="presParOf" srcId="{C55726B9-CB7B-4D34-9834-D98D902A24E1}" destId="{0B46F8EC-AF26-4C6C-8430-1504A4A34352}" srcOrd="6" destOrd="0" presId="urn:microsoft.com/office/officeart/2018/2/layout/IconLabelList"/>
    <dgm:cxn modelId="{8DC669B5-EF73-4C52-BBEF-5D2C2B9B9DC2}" type="presParOf" srcId="{0B46F8EC-AF26-4C6C-8430-1504A4A34352}" destId="{3543F122-7752-41D5-97C9-3CEAD915CC6E}" srcOrd="0" destOrd="0" presId="urn:microsoft.com/office/officeart/2018/2/layout/IconLabelList"/>
    <dgm:cxn modelId="{67FB5461-37BA-4920-A4E8-BAB92005C06E}" type="presParOf" srcId="{0B46F8EC-AF26-4C6C-8430-1504A4A34352}" destId="{A9F07B9A-9C70-4694-9D85-D034779BD0A2}" srcOrd="1" destOrd="0" presId="urn:microsoft.com/office/officeart/2018/2/layout/IconLabelList"/>
    <dgm:cxn modelId="{41676636-ACA5-461B-A5D6-37C65F21FC12}" type="presParOf" srcId="{0B46F8EC-AF26-4C6C-8430-1504A4A34352}" destId="{B1AFDB6A-1985-4081-B96E-E2730F8F88EB}" srcOrd="2" destOrd="0" presId="urn:microsoft.com/office/officeart/2018/2/layout/IconLabelList"/>
    <dgm:cxn modelId="{7DEF0861-206A-433E-A1C4-421BD42A4C62}" type="presParOf" srcId="{C55726B9-CB7B-4D34-9834-D98D902A24E1}" destId="{AA37FDFB-5E17-4188-99D3-1F12C63ACCEF}" srcOrd="7" destOrd="0" presId="urn:microsoft.com/office/officeart/2018/2/layout/IconLabelList"/>
    <dgm:cxn modelId="{F8F15307-5A63-4F3B-81F9-894D572BE0CE}" type="presParOf" srcId="{C55726B9-CB7B-4D34-9834-D98D902A24E1}" destId="{38B36554-B618-429F-B70D-938B4506C923}" srcOrd="8" destOrd="0" presId="urn:microsoft.com/office/officeart/2018/2/layout/IconLabelList"/>
    <dgm:cxn modelId="{E57BB18E-4B98-47B1-90F3-8E3FCF2C449A}" type="presParOf" srcId="{38B36554-B618-429F-B70D-938B4506C923}" destId="{653B5DD6-19A5-4288-A368-27E82CAFBC34}" srcOrd="0" destOrd="0" presId="urn:microsoft.com/office/officeart/2018/2/layout/IconLabelList"/>
    <dgm:cxn modelId="{AC6D5500-091E-486B-92B5-988024582F40}" type="presParOf" srcId="{38B36554-B618-429F-B70D-938B4506C923}" destId="{69DBB925-86A0-40C7-9323-B3F4238C3C15}" srcOrd="1" destOrd="0" presId="urn:microsoft.com/office/officeart/2018/2/layout/IconLabelList"/>
    <dgm:cxn modelId="{142B798A-BA03-4AFD-AF3B-5A852802D462}" type="presParOf" srcId="{38B36554-B618-429F-B70D-938B4506C923}" destId="{C271BC26-C21E-4B02-ADA7-73ACC23292E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FB2B4-882D-41E7-973B-84DD4BF67318}">
      <dsp:nvSpPr>
        <dsp:cNvPr id="0" name=""/>
        <dsp:cNvSpPr/>
      </dsp:nvSpPr>
      <dsp:spPr>
        <a:xfrm>
          <a:off x="1124440" y="12702"/>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97B5BC-A665-40D1-AD94-343AB11FC97F}">
      <dsp:nvSpPr>
        <dsp:cNvPr id="0" name=""/>
        <dsp:cNvSpPr/>
      </dsp:nvSpPr>
      <dsp:spPr>
        <a:xfrm>
          <a:off x="1435036" y="323298"/>
          <a:ext cx="836220" cy="83622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C9309-8C99-4B5B-952B-3F65AC2474B6}">
      <dsp:nvSpPr>
        <dsp:cNvPr id="0" name=""/>
        <dsp:cNvSpPr/>
      </dsp:nvSpPr>
      <dsp:spPr>
        <a:xfrm>
          <a:off x="658546" y="1924062"/>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İhracata yönelik yatırım ve üretimi teşvik etmek</a:t>
          </a:r>
          <a:endParaRPr lang="en-US" sz="1600" kern="1200"/>
        </a:p>
      </dsp:txBody>
      <dsp:txXfrm>
        <a:off x="658546" y="1924062"/>
        <a:ext cx="2389200" cy="720000"/>
      </dsp:txXfrm>
    </dsp:sp>
    <dsp:sp modelId="{F0934FB4-CBD6-4630-8B0B-02BDC7FD624B}">
      <dsp:nvSpPr>
        <dsp:cNvPr id="0" name=""/>
        <dsp:cNvSpPr/>
      </dsp:nvSpPr>
      <dsp:spPr>
        <a:xfrm>
          <a:off x="3931751" y="12702"/>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124C4-214B-409D-9FE7-5D4089F9CC1B}">
      <dsp:nvSpPr>
        <dsp:cNvPr id="0" name=""/>
        <dsp:cNvSpPr/>
      </dsp:nvSpPr>
      <dsp:spPr>
        <a:xfrm>
          <a:off x="4242347" y="323298"/>
          <a:ext cx="836220" cy="83622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C9F0EF-40F4-4A6F-8D5D-303190053219}">
      <dsp:nvSpPr>
        <dsp:cNvPr id="0" name=""/>
        <dsp:cNvSpPr/>
      </dsp:nvSpPr>
      <dsp:spPr>
        <a:xfrm>
          <a:off x="3465857" y="1924062"/>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Doğrudan yabancı yatırımları ve teknoloji girişini hızlandırmak</a:t>
          </a:r>
          <a:endParaRPr lang="en-US" sz="1600" kern="1200"/>
        </a:p>
      </dsp:txBody>
      <dsp:txXfrm>
        <a:off x="3465857" y="1924062"/>
        <a:ext cx="2389200" cy="720000"/>
      </dsp:txXfrm>
    </dsp:sp>
    <dsp:sp modelId="{B571AD2B-AB10-44B6-BAC7-B355074849DE}">
      <dsp:nvSpPr>
        <dsp:cNvPr id="0" name=""/>
        <dsp:cNvSpPr/>
      </dsp:nvSpPr>
      <dsp:spPr>
        <a:xfrm>
          <a:off x="1124440" y="3241363"/>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D9BD43-5D6B-4BF8-B48C-B62A39D81CB2}">
      <dsp:nvSpPr>
        <dsp:cNvPr id="0" name=""/>
        <dsp:cNvSpPr/>
      </dsp:nvSpPr>
      <dsp:spPr>
        <a:xfrm>
          <a:off x="1435036" y="3551959"/>
          <a:ext cx="836220" cy="83622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B72B6B-EEE2-4D34-8248-2B49DF241E13}">
      <dsp:nvSpPr>
        <dsp:cNvPr id="0" name=""/>
        <dsp:cNvSpPr/>
      </dsp:nvSpPr>
      <dsp:spPr>
        <a:xfrm>
          <a:off x="658546" y="5152723"/>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dirty="0"/>
            <a:t>İşletmeleri ihracata yönlendirmek </a:t>
          </a:r>
          <a:endParaRPr lang="en-US" sz="1600" kern="1200" dirty="0"/>
        </a:p>
      </dsp:txBody>
      <dsp:txXfrm>
        <a:off x="658546" y="5152723"/>
        <a:ext cx="2389200" cy="720000"/>
      </dsp:txXfrm>
    </dsp:sp>
    <dsp:sp modelId="{C91623BA-5D6F-468E-8D8C-7D4F5E13D11F}">
      <dsp:nvSpPr>
        <dsp:cNvPr id="0" name=""/>
        <dsp:cNvSpPr/>
      </dsp:nvSpPr>
      <dsp:spPr>
        <a:xfrm>
          <a:off x="3931751" y="3241363"/>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D2CF26-0E6B-4728-823D-1F04BC0A933E}">
      <dsp:nvSpPr>
        <dsp:cNvPr id="0" name=""/>
        <dsp:cNvSpPr/>
      </dsp:nvSpPr>
      <dsp:spPr>
        <a:xfrm>
          <a:off x="4242347" y="3551959"/>
          <a:ext cx="836220" cy="8362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6F2950-061D-426D-836C-4B6877DAE439}">
      <dsp:nvSpPr>
        <dsp:cNvPr id="0" name=""/>
        <dsp:cNvSpPr/>
      </dsp:nvSpPr>
      <dsp:spPr>
        <a:xfrm>
          <a:off x="3465857" y="5152723"/>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tr-TR" sz="1600" b="1" kern="1200"/>
            <a:t>Uluslararası ticareti geliştirmek</a:t>
          </a:r>
          <a:endParaRPr lang="en-US" sz="1600" kern="1200"/>
        </a:p>
      </dsp:txBody>
      <dsp:txXfrm>
        <a:off x="3465857" y="5152723"/>
        <a:ext cx="23892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BA0C9-07CB-4425-9017-339E9AF9139D}">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BDF297-7B54-4241-BB5F-2A4867E02C57}">
      <dsp:nvSpPr>
        <dsp:cNvPr id="0" name=""/>
        <dsp:cNvSpPr/>
      </dsp:nvSpPr>
      <dsp:spPr>
        <a:xfrm>
          <a:off x="271034" y="278494"/>
          <a:ext cx="520402" cy="520402"/>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7C5BEA-DA47-4377-8DB2-C7C79AF64FF7}">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kern="1200" dirty="0">
              <a:solidFill>
                <a:srgbClr val="002060"/>
              </a:solidFill>
            </a:rPr>
            <a:t>Bölgeyi  Ticaret Bakanlığı adına yönetir</a:t>
          </a:r>
          <a:endParaRPr lang="en-US" sz="1600" kern="1200" dirty="0">
            <a:solidFill>
              <a:srgbClr val="002060"/>
            </a:solidFill>
          </a:endParaRPr>
        </a:p>
      </dsp:txBody>
      <dsp:txXfrm>
        <a:off x="1172126" y="90072"/>
        <a:ext cx="2114937" cy="897246"/>
      </dsp:txXfrm>
    </dsp:sp>
    <dsp:sp modelId="{0A33193F-8AB0-4B12-A8E6-38807B0EFD05}">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CFA088-8605-4DFB-BEA0-8DCEDFBEC3F5}">
      <dsp:nvSpPr>
        <dsp:cNvPr id="0" name=""/>
        <dsp:cNvSpPr/>
      </dsp:nvSpPr>
      <dsp:spPr>
        <a:xfrm>
          <a:off x="3843996" y="278494"/>
          <a:ext cx="520402" cy="520402"/>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6FF47D-6A5A-4462-9047-DB1237DEB4EA}">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kern="1200" dirty="0">
              <a:solidFill>
                <a:srgbClr val="002060"/>
              </a:solidFill>
            </a:rPr>
            <a:t>Genel Müdürlük tarafından verilen ruhsatları denetler</a:t>
          </a:r>
          <a:endParaRPr lang="en-US" sz="1600" kern="1200" dirty="0">
            <a:solidFill>
              <a:srgbClr val="002060"/>
            </a:solidFill>
          </a:endParaRPr>
        </a:p>
      </dsp:txBody>
      <dsp:txXfrm>
        <a:off x="4745088" y="90072"/>
        <a:ext cx="2114937" cy="897246"/>
      </dsp:txXfrm>
    </dsp:sp>
    <dsp:sp modelId="{25331BC0-33CE-4E05-ACFE-C020554923F7}">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60D4C-7643-4051-93AA-C70DF37F7F95}">
      <dsp:nvSpPr>
        <dsp:cNvPr id="0" name=""/>
        <dsp:cNvSpPr/>
      </dsp:nvSpPr>
      <dsp:spPr>
        <a:xfrm>
          <a:off x="7416958" y="278494"/>
          <a:ext cx="520402" cy="520402"/>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EFED2B-23C4-418C-8677-BBC1D9ED63CD}">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kern="1200" dirty="0">
              <a:solidFill>
                <a:srgbClr val="002060"/>
              </a:solidFill>
            </a:rPr>
            <a:t>Kuruluşlar arasında koordinasyonu sağlar</a:t>
          </a:r>
          <a:endParaRPr lang="en-US" sz="1600" kern="1200" dirty="0">
            <a:solidFill>
              <a:srgbClr val="002060"/>
            </a:solidFill>
          </a:endParaRPr>
        </a:p>
      </dsp:txBody>
      <dsp:txXfrm>
        <a:off x="8318049" y="90072"/>
        <a:ext cx="2114937" cy="897246"/>
      </dsp:txXfrm>
    </dsp:sp>
    <dsp:sp modelId="{39E65ADB-7101-4E8D-9FA0-AD8EF1C9C54A}">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D4441-62AB-4148-BE91-29730407E398}">
      <dsp:nvSpPr>
        <dsp:cNvPr id="0" name=""/>
        <dsp:cNvSpPr/>
      </dsp:nvSpPr>
      <dsp:spPr>
        <a:xfrm>
          <a:off x="271034" y="1915467"/>
          <a:ext cx="520402" cy="520402"/>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AAA8FA-3098-4FA6-B914-9B9A3B37E8B8}">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kern="1200" dirty="0">
              <a:solidFill>
                <a:srgbClr val="002060"/>
              </a:solidFill>
            </a:rPr>
            <a:t>Giriş izin belgelerini verir</a:t>
          </a:r>
          <a:endParaRPr lang="en-US" sz="1600" kern="1200" dirty="0">
            <a:solidFill>
              <a:srgbClr val="002060"/>
            </a:solidFill>
          </a:endParaRPr>
        </a:p>
      </dsp:txBody>
      <dsp:txXfrm>
        <a:off x="1172126" y="1727045"/>
        <a:ext cx="2114937" cy="897246"/>
      </dsp:txXfrm>
    </dsp:sp>
    <dsp:sp modelId="{BF6973BD-12A7-43AF-9B30-5E80E347C1B8}">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5C327-9EB0-4CD3-B329-8CD94698EC6F}">
      <dsp:nvSpPr>
        <dsp:cNvPr id="0" name=""/>
        <dsp:cNvSpPr/>
      </dsp:nvSpPr>
      <dsp:spPr>
        <a:xfrm>
          <a:off x="3843996" y="1915467"/>
          <a:ext cx="520402" cy="520402"/>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6F80AB-C5AB-457E-BAF2-DDA69D993C2D}">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kern="1200" dirty="0">
              <a:solidFill>
                <a:srgbClr val="002060"/>
              </a:solidFill>
            </a:rPr>
            <a:t>Kullanıcı sicillerini tutar</a:t>
          </a:r>
          <a:endParaRPr lang="en-US" sz="1600" kern="1200" dirty="0">
            <a:solidFill>
              <a:srgbClr val="002060"/>
            </a:solidFill>
          </a:endParaRPr>
        </a:p>
      </dsp:txBody>
      <dsp:txXfrm>
        <a:off x="4745088" y="1727045"/>
        <a:ext cx="2114937" cy="897246"/>
      </dsp:txXfrm>
    </dsp:sp>
    <dsp:sp modelId="{BB0C259F-6B25-4A72-BF89-2FED964A6521}">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96FFB-9792-4ABE-A831-0A847086FB13}">
      <dsp:nvSpPr>
        <dsp:cNvPr id="0" name=""/>
        <dsp:cNvSpPr/>
      </dsp:nvSpPr>
      <dsp:spPr>
        <a:xfrm>
          <a:off x="7416958" y="1915467"/>
          <a:ext cx="520402" cy="520402"/>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CF68C6-6A0F-4095-8085-88F79A0A0B3F}">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kern="1200" dirty="0">
              <a:solidFill>
                <a:srgbClr val="002060"/>
              </a:solidFill>
            </a:rPr>
            <a:t>Geçici depo kullanım ve açık alan kullanım ruhsatlarını verir</a:t>
          </a:r>
          <a:endParaRPr lang="en-US" sz="1600" kern="1200" dirty="0">
            <a:solidFill>
              <a:srgbClr val="002060"/>
            </a:solidFill>
          </a:endParaRPr>
        </a:p>
      </dsp:txBody>
      <dsp:txXfrm>
        <a:off x="8318049" y="1727045"/>
        <a:ext cx="2114937" cy="897246"/>
      </dsp:txXfrm>
    </dsp:sp>
    <dsp:sp modelId="{C9850E0A-2DDD-45AE-803F-D1D1D7CDC3F0}">
      <dsp:nvSpPr>
        <dsp:cNvPr id="0" name=""/>
        <dsp:cNvSpPr/>
      </dsp:nvSpPr>
      <dsp:spPr>
        <a:xfrm>
          <a:off x="82613" y="336401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19541-C4C2-4CAC-BEBE-479CFE6AD443}">
      <dsp:nvSpPr>
        <dsp:cNvPr id="0" name=""/>
        <dsp:cNvSpPr/>
      </dsp:nvSpPr>
      <dsp:spPr>
        <a:xfrm>
          <a:off x="271034" y="3552441"/>
          <a:ext cx="520402" cy="520402"/>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EA74BC-BAAF-403B-A9D8-658D044AACAD}">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tr-TR" sz="1600" kern="1200" dirty="0">
              <a:solidFill>
                <a:srgbClr val="002060"/>
              </a:solidFill>
            </a:rPr>
            <a:t>Tahsil edilmesi gereken fonların hesaplanmasını ve tahsil edilmesini sağlar</a:t>
          </a:r>
          <a:endParaRPr lang="en-US" sz="1600" kern="1200" dirty="0">
            <a:solidFill>
              <a:srgbClr val="002060"/>
            </a:solidFill>
          </a:endParaRPr>
        </a:p>
      </dsp:txBody>
      <dsp:txXfrm>
        <a:off x="1172126" y="3364019"/>
        <a:ext cx="2114937" cy="8972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97E30-9321-4B2E-961C-05A6AC673216}">
      <dsp:nvSpPr>
        <dsp:cNvPr id="0" name=""/>
        <dsp:cNvSpPr/>
      </dsp:nvSpPr>
      <dsp:spPr>
        <a:xfrm>
          <a:off x="4763426" y="1086910"/>
          <a:ext cx="2707741" cy="2707741"/>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rgbClr val="002060"/>
              </a:solidFill>
              <a:latin typeface="+mj-lt"/>
              <a:ea typeface="+mn-ea"/>
              <a:cs typeface="+mn-cs"/>
            </a:rPr>
            <a:t>SERBEST BÖLGE</a:t>
          </a:r>
        </a:p>
      </dsp:txBody>
      <dsp:txXfrm>
        <a:off x="5159965" y="1483449"/>
        <a:ext cx="1914663" cy="1914663"/>
      </dsp:txXfrm>
    </dsp:sp>
    <dsp:sp modelId="{7F723CD4-6796-430F-9FC6-C7945538058E}">
      <dsp:nvSpPr>
        <dsp:cNvPr id="0" name=""/>
        <dsp:cNvSpPr/>
      </dsp:nvSpPr>
      <dsp:spPr>
        <a:xfrm>
          <a:off x="5440362" y="483"/>
          <a:ext cx="1353870" cy="1353870"/>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rgbClr val="002060"/>
              </a:solidFill>
              <a:latin typeface="+mj-lt"/>
              <a:ea typeface="+mn-ea"/>
              <a:cs typeface="+mn-cs"/>
            </a:rPr>
            <a:t>Sınırsız Süre Stok</a:t>
          </a:r>
        </a:p>
      </dsp:txBody>
      <dsp:txXfrm>
        <a:off x="5638632" y="198753"/>
        <a:ext cx="957330" cy="957330"/>
      </dsp:txXfrm>
    </dsp:sp>
    <dsp:sp modelId="{12F54280-54F2-478F-BF79-7AB73D51FEC2}">
      <dsp:nvSpPr>
        <dsp:cNvPr id="0" name=""/>
        <dsp:cNvSpPr/>
      </dsp:nvSpPr>
      <dsp:spPr>
        <a:xfrm>
          <a:off x="6967479" y="882164"/>
          <a:ext cx="1353870" cy="1353870"/>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rgbClr val="002060"/>
              </a:solidFill>
              <a:latin typeface="+mj-lt"/>
              <a:ea typeface="+mn-ea"/>
              <a:cs typeface="+mn-cs"/>
            </a:rPr>
            <a:t>Minimum Liman Masrafı</a:t>
          </a:r>
        </a:p>
      </dsp:txBody>
      <dsp:txXfrm>
        <a:off x="7165749" y="1080434"/>
        <a:ext cx="957330" cy="957330"/>
      </dsp:txXfrm>
    </dsp:sp>
    <dsp:sp modelId="{5E0512BF-54B3-41CB-8012-09A0D14D0B38}">
      <dsp:nvSpPr>
        <dsp:cNvPr id="0" name=""/>
        <dsp:cNvSpPr/>
      </dsp:nvSpPr>
      <dsp:spPr>
        <a:xfrm>
          <a:off x="6967479" y="2645527"/>
          <a:ext cx="1353870" cy="1353870"/>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rgbClr val="002060"/>
              </a:solidFill>
              <a:latin typeface="+mj-lt"/>
              <a:ea typeface="+mn-ea"/>
              <a:cs typeface="+mn-cs"/>
            </a:rPr>
            <a:t>Kar Transferi İmkanı</a:t>
          </a:r>
        </a:p>
      </dsp:txBody>
      <dsp:txXfrm>
        <a:off x="7165749" y="2843797"/>
        <a:ext cx="957330" cy="957330"/>
      </dsp:txXfrm>
    </dsp:sp>
    <dsp:sp modelId="{28FFF2C6-59DC-4D47-A6C8-C7C8BDA07F69}">
      <dsp:nvSpPr>
        <dsp:cNvPr id="0" name=""/>
        <dsp:cNvSpPr/>
      </dsp:nvSpPr>
      <dsp:spPr>
        <a:xfrm>
          <a:off x="5440362" y="3527208"/>
          <a:ext cx="1353870" cy="1353870"/>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rgbClr val="002060"/>
              </a:solidFill>
              <a:latin typeface="+mj-lt"/>
              <a:ea typeface="+mn-ea"/>
              <a:cs typeface="+mn-cs"/>
            </a:rPr>
            <a:t>Talebe Uygun Hazır Alan </a:t>
          </a:r>
        </a:p>
      </dsp:txBody>
      <dsp:txXfrm>
        <a:off x="5638632" y="3725478"/>
        <a:ext cx="957330" cy="957330"/>
      </dsp:txXfrm>
    </dsp:sp>
    <dsp:sp modelId="{DB3BDF00-8695-4CC2-998F-41B2C78646E8}">
      <dsp:nvSpPr>
        <dsp:cNvPr id="0" name=""/>
        <dsp:cNvSpPr/>
      </dsp:nvSpPr>
      <dsp:spPr>
        <a:xfrm>
          <a:off x="3794449" y="2506207"/>
          <a:ext cx="1591461" cy="1632511"/>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rgbClr val="002060"/>
              </a:solidFill>
              <a:latin typeface="+mj-lt"/>
              <a:ea typeface="+mn-ea"/>
              <a:cs typeface="+mn-cs"/>
            </a:rPr>
            <a:t>Lojistik Avantajlar</a:t>
          </a:r>
        </a:p>
      </dsp:txBody>
      <dsp:txXfrm>
        <a:off x="4027513" y="2745283"/>
        <a:ext cx="1125333" cy="1154359"/>
      </dsp:txXfrm>
    </dsp:sp>
    <dsp:sp modelId="{C9EDFD77-56DB-4268-9649-A866075D1680}">
      <dsp:nvSpPr>
        <dsp:cNvPr id="0" name=""/>
        <dsp:cNvSpPr/>
      </dsp:nvSpPr>
      <dsp:spPr>
        <a:xfrm>
          <a:off x="3913245" y="882164"/>
          <a:ext cx="1353870" cy="1353870"/>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tr-TR" sz="1050" b="1" kern="1200" dirty="0">
              <a:solidFill>
                <a:srgbClr val="002060"/>
              </a:solidFill>
              <a:latin typeface="+mj-lt"/>
              <a:ea typeface="+mn-ea"/>
              <a:cs typeface="+mn-cs"/>
            </a:rPr>
            <a:t>Azaltılmış Bürokrasi</a:t>
          </a:r>
        </a:p>
      </dsp:txBody>
      <dsp:txXfrm>
        <a:off x="4111515" y="1080434"/>
        <a:ext cx="957330" cy="9573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E554-9B01-4B2F-9DB0-E27F54780707}">
      <dsp:nvSpPr>
        <dsp:cNvPr id="0" name=""/>
        <dsp:cNvSpPr/>
      </dsp:nvSpPr>
      <dsp:spPr>
        <a:xfrm>
          <a:off x="561022" y="0"/>
          <a:ext cx="6358251" cy="2070805"/>
        </a:xfrm>
        <a:prstGeom prst="rightArrow">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E5CFA33-B39C-475D-B2E6-37A960F64AFB}">
      <dsp:nvSpPr>
        <dsp:cNvPr id="0" name=""/>
        <dsp:cNvSpPr/>
      </dsp:nvSpPr>
      <dsp:spPr>
        <a:xfrm>
          <a:off x="3743" y="621241"/>
          <a:ext cx="1800676" cy="828322"/>
        </a:xfrm>
        <a:prstGeom prst="roundRect">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MAL BEDELİ TRANSFERİ</a:t>
          </a:r>
        </a:p>
      </dsp:txBody>
      <dsp:txXfrm>
        <a:off x="44178" y="661676"/>
        <a:ext cx="1719806" cy="747452"/>
      </dsp:txXfrm>
    </dsp:sp>
    <dsp:sp modelId="{69212C4C-985A-4146-90FC-548FAF1A3E0E}">
      <dsp:nvSpPr>
        <dsp:cNvPr id="0" name=""/>
        <dsp:cNvSpPr/>
      </dsp:nvSpPr>
      <dsp:spPr>
        <a:xfrm>
          <a:off x="1894454" y="621241"/>
          <a:ext cx="1800676" cy="828322"/>
        </a:xfrm>
        <a:prstGeom prst="roundRect">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SERMAYE TRANSFERİ</a:t>
          </a:r>
        </a:p>
      </dsp:txBody>
      <dsp:txXfrm>
        <a:off x="1934889" y="661676"/>
        <a:ext cx="1719806" cy="747452"/>
      </dsp:txXfrm>
    </dsp:sp>
    <dsp:sp modelId="{788FE540-81A4-48EA-ACB7-C4FD8CFB4FB6}">
      <dsp:nvSpPr>
        <dsp:cNvPr id="0" name=""/>
        <dsp:cNvSpPr/>
      </dsp:nvSpPr>
      <dsp:spPr>
        <a:xfrm>
          <a:off x="3785164" y="621241"/>
          <a:ext cx="1800676" cy="828322"/>
        </a:xfrm>
        <a:prstGeom prst="roundRect">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KREDİ</a:t>
          </a:r>
        </a:p>
      </dsp:txBody>
      <dsp:txXfrm>
        <a:off x="3825599" y="661676"/>
        <a:ext cx="1719806" cy="747452"/>
      </dsp:txXfrm>
    </dsp:sp>
    <dsp:sp modelId="{8D95EB1D-8B88-44A2-9E86-4D8F79A3EFB2}">
      <dsp:nvSpPr>
        <dsp:cNvPr id="0" name=""/>
        <dsp:cNvSpPr/>
      </dsp:nvSpPr>
      <dsp:spPr>
        <a:xfrm>
          <a:off x="5675875" y="621241"/>
          <a:ext cx="1800676" cy="828322"/>
        </a:xfrm>
        <a:prstGeom prst="roundRect">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KAR TRANSFERİ</a:t>
          </a:r>
        </a:p>
      </dsp:txBody>
      <dsp:txXfrm>
        <a:off x="5716310" y="661676"/>
        <a:ext cx="1719806" cy="747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E3931-6AD4-423C-B8BC-606BCDED07CD}">
      <dsp:nvSpPr>
        <dsp:cNvPr id="0" name=""/>
        <dsp:cNvSpPr/>
      </dsp:nvSpPr>
      <dsp:spPr>
        <a:xfrm>
          <a:off x="2283080" y="1912413"/>
          <a:ext cx="1340811" cy="1150928"/>
        </a:xfrm>
        <a:prstGeom prst="hexagon">
          <a:avLst>
            <a:gd name="adj" fmla="val 25000"/>
            <a:gd name="vf" fmla="val 115470"/>
          </a:avLst>
        </a:prstGeom>
        <a:gradFill rotWithShape="0">
          <a:gsLst>
            <a:gs pos="0">
              <a:srgbClr val="8064A2">
                <a:hueOff val="0"/>
                <a:satOff val="0"/>
                <a:lumOff val="0"/>
                <a:alphaOff val="0"/>
                <a:satMod val="103000"/>
                <a:lumMod val="102000"/>
                <a:tint val="94000"/>
              </a:srgbClr>
            </a:gs>
            <a:gs pos="50000">
              <a:srgbClr val="8064A2">
                <a:hueOff val="0"/>
                <a:satOff val="0"/>
                <a:lumOff val="0"/>
                <a:alphaOff val="0"/>
                <a:satMod val="110000"/>
                <a:lumMod val="100000"/>
                <a:shade val="100000"/>
              </a:srgbClr>
            </a:gs>
            <a:gs pos="100000">
              <a:srgbClr val="8064A2">
                <a:hueOff val="0"/>
                <a:satOff val="0"/>
                <a:lumOff val="0"/>
                <a:alphaOff val="0"/>
                <a:lumMod val="99000"/>
                <a:satMod val="120000"/>
                <a:shade val="78000"/>
              </a:srgbClr>
            </a:gs>
          </a:gsLst>
          <a:lin ang="5400000" scaled="0"/>
        </a:gradFill>
        <a:ln w="6350" cap="flat" cmpd="sng" algn="ctr">
          <a:solidFill>
            <a:srgbClr val="8064A2">
              <a:hueOff val="0"/>
              <a:satOff val="0"/>
              <a:lumOff val="0"/>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Otomotiv</a:t>
          </a:r>
        </a:p>
      </dsp:txBody>
      <dsp:txXfrm>
        <a:off x="2490725" y="2090652"/>
        <a:ext cx="925521" cy="794450"/>
      </dsp:txXfrm>
    </dsp:sp>
    <dsp:sp modelId="{6C72643A-0E64-40E7-B9DD-27EF2BC98751}">
      <dsp:nvSpPr>
        <dsp:cNvPr id="0" name=""/>
        <dsp:cNvSpPr/>
      </dsp:nvSpPr>
      <dsp:spPr>
        <a:xfrm>
          <a:off x="2315280" y="2427176"/>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0"/>
              <a:satOff val="0"/>
              <a:lumOff val="0"/>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DAA7264-D6C7-49DA-95E0-0B360A23B8F9}">
      <dsp:nvSpPr>
        <dsp:cNvPr id="0" name=""/>
        <dsp:cNvSpPr/>
      </dsp:nvSpPr>
      <dsp:spPr>
        <a:xfrm>
          <a:off x="1129685" y="1276247"/>
          <a:ext cx="1340811" cy="1150928"/>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6350" cap="flat" cmpd="sng" algn="ctr">
          <a:solidFill>
            <a:srgbClr val="8064A2">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sp>
    <dsp:sp modelId="{646114DF-A531-41CB-9A11-26A9BDC721EC}">
      <dsp:nvSpPr>
        <dsp:cNvPr id="0" name=""/>
        <dsp:cNvSpPr/>
      </dsp:nvSpPr>
      <dsp:spPr>
        <a:xfrm>
          <a:off x="2047778" y="2274444"/>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97651"/>
              <a:satOff val="1793"/>
              <a:lumOff val="144"/>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E232E99-017F-4B44-83AC-F2A611730E66}">
      <dsp:nvSpPr>
        <dsp:cNvPr id="0" name=""/>
        <dsp:cNvSpPr/>
      </dsp:nvSpPr>
      <dsp:spPr>
        <a:xfrm>
          <a:off x="3436475" y="1272766"/>
          <a:ext cx="1340811" cy="1150928"/>
        </a:xfrm>
        <a:prstGeom prst="hexagon">
          <a:avLst>
            <a:gd name="adj" fmla="val 25000"/>
            <a:gd name="vf" fmla="val 115470"/>
          </a:avLst>
        </a:prstGeom>
        <a:gradFill rotWithShape="0">
          <a:gsLst>
            <a:gs pos="0">
              <a:srgbClr val="8064A2">
                <a:hueOff val="-637824"/>
                <a:satOff val="3843"/>
                <a:lumOff val="308"/>
                <a:alphaOff val="0"/>
                <a:satMod val="103000"/>
                <a:lumMod val="102000"/>
                <a:tint val="94000"/>
              </a:srgbClr>
            </a:gs>
            <a:gs pos="50000">
              <a:srgbClr val="8064A2">
                <a:hueOff val="-637824"/>
                <a:satOff val="3843"/>
                <a:lumOff val="308"/>
                <a:alphaOff val="0"/>
                <a:satMod val="110000"/>
                <a:lumMod val="100000"/>
                <a:shade val="100000"/>
              </a:srgbClr>
            </a:gs>
            <a:gs pos="100000">
              <a:srgbClr val="8064A2">
                <a:hueOff val="-637824"/>
                <a:satOff val="3843"/>
                <a:lumOff val="308"/>
                <a:alphaOff val="0"/>
                <a:lumMod val="99000"/>
                <a:satMod val="120000"/>
                <a:shade val="78000"/>
              </a:srgbClr>
            </a:gs>
          </a:gsLst>
          <a:lin ang="5400000" scaled="0"/>
        </a:gradFill>
        <a:ln w="6350" cap="flat" cmpd="sng" algn="ctr">
          <a:solidFill>
            <a:srgbClr val="8064A2">
              <a:hueOff val="-637824"/>
              <a:satOff val="3843"/>
              <a:lumOff val="308"/>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Makine</a:t>
          </a:r>
        </a:p>
      </dsp:txBody>
      <dsp:txXfrm>
        <a:off x="3644120" y="1451005"/>
        <a:ext cx="925521" cy="794450"/>
      </dsp:txXfrm>
    </dsp:sp>
    <dsp:sp modelId="{045FBC80-7EF8-4FAE-8108-FE7FEB6C77AA}">
      <dsp:nvSpPr>
        <dsp:cNvPr id="0" name=""/>
        <dsp:cNvSpPr/>
      </dsp:nvSpPr>
      <dsp:spPr>
        <a:xfrm>
          <a:off x="4359522" y="2268352"/>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595303"/>
              <a:satOff val="3587"/>
              <a:lumOff val="287"/>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61C63CAF-65B9-4F81-9B32-46B3A70739D8}">
      <dsp:nvSpPr>
        <dsp:cNvPr id="0" name=""/>
        <dsp:cNvSpPr/>
      </dsp:nvSpPr>
      <dsp:spPr>
        <a:xfrm>
          <a:off x="4590696" y="1910237"/>
          <a:ext cx="1340811" cy="115092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rgbClr val="8064A2">
              <a:hueOff val="-637824"/>
              <a:satOff val="3843"/>
              <a:lumOff val="308"/>
              <a:alphaOff val="0"/>
            </a:srgbClr>
          </a:solidFill>
          <a:prstDash val="solid"/>
          <a:miter lim="800000"/>
        </a:ln>
        <a:effectLst/>
      </dsp:spPr>
      <dsp:style>
        <a:lnRef idx="1">
          <a:scrgbClr r="0" g="0" b="0"/>
        </a:lnRef>
        <a:fillRef idx="1">
          <a:scrgbClr r="0" g="0" b="0"/>
        </a:fillRef>
        <a:effectRef idx="2">
          <a:scrgbClr r="0" g="0" b="0"/>
        </a:effectRef>
        <a:fontRef idx="minor"/>
      </dsp:style>
    </dsp:sp>
    <dsp:sp modelId="{FFCC7B4A-7DC2-4BD1-93F6-AE49C0ADDF5B}">
      <dsp:nvSpPr>
        <dsp:cNvPr id="0" name=""/>
        <dsp:cNvSpPr/>
      </dsp:nvSpPr>
      <dsp:spPr>
        <a:xfrm>
          <a:off x="4622896" y="2422389"/>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892954"/>
              <a:satOff val="5380"/>
              <a:lumOff val="431"/>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E3609EE-99F2-497B-B24C-F8C2FDFC77F1}">
      <dsp:nvSpPr>
        <dsp:cNvPr id="0" name=""/>
        <dsp:cNvSpPr/>
      </dsp:nvSpPr>
      <dsp:spPr>
        <a:xfrm>
          <a:off x="2283080" y="640081"/>
          <a:ext cx="1340811" cy="1150928"/>
        </a:xfrm>
        <a:prstGeom prst="hexagon">
          <a:avLst>
            <a:gd name="adj" fmla="val 25000"/>
            <a:gd name="vf" fmla="val 115470"/>
          </a:avLst>
        </a:prstGeom>
        <a:gradFill rotWithShape="0">
          <a:gsLst>
            <a:gs pos="0">
              <a:srgbClr val="8064A2">
                <a:hueOff val="-1275649"/>
                <a:satOff val="7685"/>
                <a:lumOff val="616"/>
                <a:alphaOff val="0"/>
                <a:satMod val="103000"/>
                <a:lumMod val="102000"/>
                <a:tint val="94000"/>
              </a:srgbClr>
            </a:gs>
            <a:gs pos="50000">
              <a:srgbClr val="8064A2">
                <a:hueOff val="-1275649"/>
                <a:satOff val="7685"/>
                <a:lumOff val="616"/>
                <a:alphaOff val="0"/>
                <a:satMod val="110000"/>
                <a:lumMod val="100000"/>
                <a:shade val="100000"/>
              </a:srgbClr>
            </a:gs>
            <a:gs pos="100000">
              <a:srgbClr val="8064A2">
                <a:hueOff val="-1275649"/>
                <a:satOff val="7685"/>
                <a:lumOff val="616"/>
                <a:alphaOff val="0"/>
                <a:lumMod val="99000"/>
                <a:satMod val="120000"/>
                <a:shade val="78000"/>
              </a:srgbClr>
            </a:gs>
          </a:gsLst>
          <a:lin ang="5400000" scaled="0"/>
        </a:gradFill>
        <a:ln w="6350" cap="flat" cmpd="sng" algn="ctr">
          <a:solidFill>
            <a:srgbClr val="8064A2">
              <a:hueOff val="-1275649"/>
              <a:satOff val="7685"/>
              <a:lumOff val="616"/>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Gıda İşleme ve Paketleme</a:t>
          </a:r>
        </a:p>
      </dsp:txBody>
      <dsp:txXfrm>
        <a:off x="2490725" y="818320"/>
        <a:ext cx="925521" cy="794450"/>
      </dsp:txXfrm>
    </dsp:sp>
    <dsp:sp modelId="{390B80CC-7CF3-4E70-9AD9-B8DB88BCDA8A}">
      <dsp:nvSpPr>
        <dsp:cNvPr id="0" name=""/>
        <dsp:cNvSpPr/>
      </dsp:nvSpPr>
      <dsp:spPr>
        <a:xfrm>
          <a:off x="3195394" y="655746"/>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1190605"/>
              <a:satOff val="7173"/>
              <a:lumOff val="575"/>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146DF82-3A32-46CE-A3A0-555E99B7F685}">
      <dsp:nvSpPr>
        <dsp:cNvPr id="0" name=""/>
        <dsp:cNvSpPr/>
      </dsp:nvSpPr>
      <dsp:spPr>
        <a:xfrm>
          <a:off x="3436475" y="0"/>
          <a:ext cx="1340811" cy="1150928"/>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6350" cap="flat" cmpd="sng" algn="ctr">
          <a:solidFill>
            <a:srgbClr val="8064A2">
              <a:hueOff val="-1275649"/>
              <a:satOff val="7685"/>
              <a:lumOff val="616"/>
              <a:alphaOff val="0"/>
            </a:srgbClr>
          </a:solidFill>
          <a:prstDash val="solid"/>
          <a:miter lim="800000"/>
        </a:ln>
        <a:effectLst/>
      </dsp:spPr>
      <dsp:style>
        <a:lnRef idx="1">
          <a:scrgbClr r="0" g="0" b="0"/>
        </a:lnRef>
        <a:fillRef idx="1">
          <a:scrgbClr r="0" g="0" b="0"/>
        </a:fillRef>
        <a:effectRef idx="2">
          <a:scrgbClr r="0" g="0" b="0"/>
        </a:effectRef>
        <a:fontRef idx="minor"/>
      </dsp:style>
    </dsp:sp>
    <dsp:sp modelId="{B355E6B3-97AC-47D6-88E8-07DB884DA38F}">
      <dsp:nvSpPr>
        <dsp:cNvPr id="0" name=""/>
        <dsp:cNvSpPr/>
      </dsp:nvSpPr>
      <dsp:spPr>
        <a:xfrm>
          <a:off x="3475280" y="509976"/>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1488257"/>
              <a:satOff val="8966"/>
              <a:lumOff val="719"/>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6CDDB0FA-9B1C-40CA-9A83-1DC8F32C8807}">
      <dsp:nvSpPr>
        <dsp:cNvPr id="0" name=""/>
        <dsp:cNvSpPr/>
      </dsp:nvSpPr>
      <dsp:spPr>
        <a:xfrm>
          <a:off x="4590696" y="637471"/>
          <a:ext cx="1340811" cy="1150928"/>
        </a:xfrm>
        <a:prstGeom prst="hexagon">
          <a:avLst>
            <a:gd name="adj" fmla="val 25000"/>
            <a:gd name="vf" fmla="val 115470"/>
          </a:avLst>
        </a:prstGeom>
        <a:gradFill rotWithShape="0">
          <a:gsLst>
            <a:gs pos="0">
              <a:srgbClr val="8064A2">
                <a:hueOff val="-1913473"/>
                <a:satOff val="11528"/>
                <a:lumOff val="924"/>
                <a:alphaOff val="0"/>
                <a:satMod val="103000"/>
                <a:lumMod val="102000"/>
                <a:tint val="94000"/>
              </a:srgbClr>
            </a:gs>
            <a:gs pos="50000">
              <a:srgbClr val="8064A2">
                <a:hueOff val="-1913473"/>
                <a:satOff val="11528"/>
                <a:lumOff val="924"/>
                <a:alphaOff val="0"/>
                <a:satMod val="110000"/>
                <a:lumMod val="100000"/>
                <a:shade val="100000"/>
              </a:srgbClr>
            </a:gs>
            <a:gs pos="100000">
              <a:srgbClr val="8064A2">
                <a:hueOff val="-1913473"/>
                <a:satOff val="11528"/>
                <a:lumOff val="924"/>
                <a:alphaOff val="0"/>
                <a:lumMod val="99000"/>
                <a:satMod val="120000"/>
                <a:shade val="78000"/>
              </a:srgbClr>
            </a:gs>
          </a:gsLst>
          <a:lin ang="5400000" scaled="0"/>
        </a:gradFill>
        <a:ln w="6350" cap="flat" cmpd="sng" algn="ctr">
          <a:solidFill>
            <a:srgbClr val="8064A2">
              <a:hueOff val="-1913473"/>
              <a:satOff val="11528"/>
              <a:lumOff val="924"/>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Tekstil</a:t>
          </a:r>
        </a:p>
      </dsp:txBody>
      <dsp:txXfrm>
        <a:off x="4798341" y="815710"/>
        <a:ext cx="925521" cy="794450"/>
      </dsp:txXfrm>
    </dsp:sp>
    <dsp:sp modelId="{50F656A3-3671-42C1-A5FA-C11E16F7903F}">
      <dsp:nvSpPr>
        <dsp:cNvPr id="0" name=""/>
        <dsp:cNvSpPr/>
      </dsp:nvSpPr>
      <dsp:spPr>
        <a:xfrm>
          <a:off x="5749871" y="1147447"/>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1785908"/>
              <a:satOff val="10760"/>
              <a:lumOff val="862"/>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5D5272D-03E2-4845-8B20-F818B9E8EB3E}">
      <dsp:nvSpPr>
        <dsp:cNvPr id="0" name=""/>
        <dsp:cNvSpPr/>
      </dsp:nvSpPr>
      <dsp:spPr>
        <a:xfrm>
          <a:off x="5744091" y="1284514"/>
          <a:ext cx="1340811" cy="115092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6350" cap="flat" cmpd="sng" algn="ctr">
          <a:solidFill>
            <a:srgbClr val="8064A2">
              <a:hueOff val="-1913473"/>
              <a:satOff val="11528"/>
              <a:lumOff val="924"/>
              <a:alphaOff val="0"/>
            </a:srgbClr>
          </a:solidFill>
          <a:prstDash val="solid"/>
          <a:miter lim="800000"/>
        </a:ln>
        <a:effectLst/>
      </dsp:spPr>
      <dsp:style>
        <a:lnRef idx="1">
          <a:scrgbClr r="0" g="0" b="0"/>
        </a:lnRef>
        <a:fillRef idx="1">
          <a:scrgbClr r="0" g="0" b="0"/>
        </a:fillRef>
        <a:effectRef idx="2">
          <a:scrgbClr r="0" g="0" b="0"/>
        </a:effectRef>
        <a:fontRef idx="minor"/>
      </dsp:style>
    </dsp:sp>
    <dsp:sp modelId="{E85CA146-5340-4ABF-9F67-684A8BE1B972}">
      <dsp:nvSpPr>
        <dsp:cNvPr id="0" name=""/>
        <dsp:cNvSpPr/>
      </dsp:nvSpPr>
      <dsp:spPr>
        <a:xfrm>
          <a:off x="6004988" y="1305401"/>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083559"/>
              <a:satOff val="12553"/>
              <a:lumOff val="1006"/>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DF9BAF63-8C90-45F5-A31C-9DBACF158745}">
      <dsp:nvSpPr>
        <dsp:cNvPr id="0" name=""/>
        <dsp:cNvSpPr/>
      </dsp:nvSpPr>
      <dsp:spPr>
        <a:xfrm>
          <a:off x="5744091" y="12183"/>
          <a:ext cx="1340811" cy="1150928"/>
        </a:xfrm>
        <a:prstGeom prst="hexagon">
          <a:avLst>
            <a:gd name="adj" fmla="val 25000"/>
            <a:gd name="vf" fmla="val 115470"/>
          </a:avLst>
        </a:prstGeom>
        <a:gradFill rotWithShape="0">
          <a:gsLst>
            <a:gs pos="0">
              <a:srgbClr val="8064A2">
                <a:hueOff val="-2551297"/>
                <a:satOff val="15371"/>
                <a:lumOff val="1232"/>
                <a:alphaOff val="0"/>
                <a:satMod val="103000"/>
                <a:lumMod val="102000"/>
                <a:tint val="94000"/>
              </a:srgbClr>
            </a:gs>
            <a:gs pos="50000">
              <a:srgbClr val="8064A2">
                <a:hueOff val="-2551297"/>
                <a:satOff val="15371"/>
                <a:lumOff val="1232"/>
                <a:alphaOff val="0"/>
                <a:satMod val="110000"/>
                <a:lumMod val="100000"/>
                <a:shade val="100000"/>
              </a:srgbClr>
            </a:gs>
            <a:gs pos="100000">
              <a:srgbClr val="8064A2">
                <a:hueOff val="-2551297"/>
                <a:satOff val="15371"/>
                <a:lumOff val="1232"/>
                <a:alphaOff val="0"/>
                <a:lumMod val="99000"/>
                <a:satMod val="120000"/>
                <a:shade val="78000"/>
              </a:srgbClr>
            </a:gs>
          </a:gsLst>
          <a:lin ang="5400000" scaled="0"/>
        </a:gradFill>
        <a:ln w="6350" cap="flat" cmpd="sng" algn="ctr">
          <a:solidFill>
            <a:srgbClr val="8064A2">
              <a:hueOff val="-2551297"/>
              <a:satOff val="15371"/>
              <a:lumOff val="1232"/>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Elektrik &amp; Elektronik</a:t>
          </a:r>
        </a:p>
      </dsp:txBody>
      <dsp:txXfrm>
        <a:off x="5951736" y="190422"/>
        <a:ext cx="925521" cy="794450"/>
      </dsp:txXfrm>
    </dsp:sp>
    <dsp:sp modelId="{65CC35F8-82CD-4385-9713-CABCFB79BFB0}">
      <dsp:nvSpPr>
        <dsp:cNvPr id="0" name=""/>
        <dsp:cNvSpPr/>
      </dsp:nvSpPr>
      <dsp:spPr>
        <a:xfrm>
          <a:off x="6903266" y="528252"/>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381211"/>
              <a:satOff val="14346"/>
              <a:lumOff val="1150"/>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FB3B8008-E826-4C2D-8C06-6231E5FC1648}">
      <dsp:nvSpPr>
        <dsp:cNvPr id="0" name=""/>
        <dsp:cNvSpPr/>
      </dsp:nvSpPr>
      <dsp:spPr>
        <a:xfrm>
          <a:off x="6897487" y="654441"/>
          <a:ext cx="1340811" cy="1150928"/>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w="6350" cap="flat" cmpd="sng" algn="ctr">
          <a:solidFill>
            <a:srgbClr val="8064A2">
              <a:hueOff val="-2551297"/>
              <a:satOff val="15371"/>
              <a:lumOff val="1232"/>
              <a:alphaOff val="0"/>
            </a:srgbClr>
          </a:solidFill>
          <a:prstDash val="solid"/>
          <a:miter lim="800000"/>
        </a:ln>
        <a:effectLst/>
      </dsp:spPr>
      <dsp:style>
        <a:lnRef idx="1">
          <a:scrgbClr r="0" g="0" b="0"/>
        </a:lnRef>
        <a:fillRef idx="1">
          <a:scrgbClr r="0" g="0" b="0"/>
        </a:fillRef>
        <a:effectRef idx="2">
          <a:scrgbClr r="0" g="0" b="0"/>
        </a:effectRef>
        <a:fontRef idx="minor"/>
      </dsp:style>
    </dsp:sp>
    <dsp:sp modelId="{AAF2BB4C-B6F1-4678-BAB2-867366E73049}">
      <dsp:nvSpPr>
        <dsp:cNvPr id="0" name=""/>
        <dsp:cNvSpPr/>
      </dsp:nvSpPr>
      <dsp:spPr>
        <a:xfrm>
          <a:off x="7164988" y="680114"/>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678862"/>
              <a:satOff val="16139"/>
              <a:lumOff val="1294"/>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A46BE4C-291D-477B-9658-FECC2805928A}">
      <dsp:nvSpPr>
        <dsp:cNvPr id="0" name=""/>
        <dsp:cNvSpPr/>
      </dsp:nvSpPr>
      <dsp:spPr>
        <a:xfrm>
          <a:off x="6897487" y="1925031"/>
          <a:ext cx="1340811" cy="1150928"/>
        </a:xfrm>
        <a:prstGeom prst="hexagon">
          <a:avLst>
            <a:gd name="adj" fmla="val 25000"/>
            <a:gd name="vf" fmla="val 115470"/>
          </a:avLst>
        </a:prstGeom>
        <a:gradFill rotWithShape="0">
          <a:gsLst>
            <a:gs pos="0">
              <a:srgbClr val="8064A2">
                <a:hueOff val="-3189121"/>
                <a:satOff val="19214"/>
                <a:lumOff val="1540"/>
                <a:alphaOff val="0"/>
                <a:satMod val="103000"/>
                <a:lumMod val="102000"/>
                <a:tint val="94000"/>
              </a:srgbClr>
            </a:gs>
            <a:gs pos="50000">
              <a:srgbClr val="8064A2">
                <a:hueOff val="-3189121"/>
                <a:satOff val="19214"/>
                <a:lumOff val="1540"/>
                <a:alphaOff val="0"/>
                <a:satMod val="110000"/>
                <a:lumMod val="100000"/>
                <a:shade val="100000"/>
              </a:srgbClr>
            </a:gs>
            <a:gs pos="100000">
              <a:srgbClr val="8064A2">
                <a:hueOff val="-3189121"/>
                <a:satOff val="19214"/>
                <a:lumOff val="1540"/>
                <a:alphaOff val="0"/>
                <a:lumMod val="99000"/>
                <a:satMod val="120000"/>
                <a:shade val="78000"/>
              </a:srgbClr>
            </a:gs>
          </a:gsLst>
          <a:lin ang="5400000" scaled="0"/>
        </a:gradFill>
        <a:ln w="6350" cap="flat" cmpd="sng" algn="ctr">
          <a:solidFill>
            <a:srgbClr val="8064A2">
              <a:hueOff val="-3189121"/>
              <a:satOff val="19214"/>
              <a:lumOff val="1540"/>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Havacılık</a:t>
          </a:r>
        </a:p>
      </dsp:txBody>
      <dsp:txXfrm>
        <a:off x="7105132" y="2103270"/>
        <a:ext cx="925521" cy="794450"/>
      </dsp:txXfrm>
    </dsp:sp>
    <dsp:sp modelId="{4E6D0DB5-F463-4F6A-808D-F1A76EDE406A}">
      <dsp:nvSpPr>
        <dsp:cNvPr id="0" name=""/>
        <dsp:cNvSpPr/>
      </dsp:nvSpPr>
      <dsp:spPr>
        <a:xfrm>
          <a:off x="7163337" y="2933236"/>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2976513"/>
              <a:satOff val="17933"/>
              <a:lumOff val="1437"/>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FAB99968-347E-4CE5-83AF-7D740463471D}">
      <dsp:nvSpPr>
        <dsp:cNvPr id="0" name=""/>
        <dsp:cNvSpPr/>
      </dsp:nvSpPr>
      <dsp:spPr>
        <a:xfrm>
          <a:off x="5744091" y="2555105"/>
          <a:ext cx="1340811" cy="1150928"/>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000" r="-6000"/>
          </a:stretch>
        </a:blipFill>
        <a:ln w="6350" cap="flat" cmpd="sng" algn="ctr">
          <a:solidFill>
            <a:srgbClr val="8064A2">
              <a:hueOff val="-3189121"/>
              <a:satOff val="19214"/>
              <a:lumOff val="1540"/>
              <a:alphaOff val="0"/>
            </a:srgbClr>
          </a:solidFill>
          <a:prstDash val="solid"/>
          <a:miter lim="800000"/>
        </a:ln>
        <a:effectLst/>
      </dsp:spPr>
      <dsp:style>
        <a:lnRef idx="1">
          <a:scrgbClr r="0" g="0" b="0"/>
        </a:lnRef>
        <a:fillRef idx="1">
          <a:scrgbClr r="0" g="0" b="0"/>
        </a:fillRef>
        <a:effectRef idx="2">
          <a:scrgbClr r="0" g="0" b="0"/>
        </a:effectRef>
        <a:fontRef idx="minor"/>
      </dsp:style>
    </dsp:sp>
    <dsp:sp modelId="{3F15CC4F-4327-4070-9BDC-749BD1D88B54}">
      <dsp:nvSpPr>
        <dsp:cNvPr id="0" name=""/>
        <dsp:cNvSpPr/>
      </dsp:nvSpPr>
      <dsp:spPr>
        <a:xfrm>
          <a:off x="6914825" y="3060296"/>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3274165"/>
              <a:satOff val="19726"/>
              <a:lumOff val="1581"/>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7699CF1C-6F69-4FAA-82BA-2CB48D888795}">
      <dsp:nvSpPr>
        <dsp:cNvPr id="0" name=""/>
        <dsp:cNvSpPr/>
      </dsp:nvSpPr>
      <dsp:spPr>
        <a:xfrm>
          <a:off x="3435650" y="2548143"/>
          <a:ext cx="1340811" cy="1150928"/>
        </a:xfrm>
        <a:prstGeom prst="hexagon">
          <a:avLst>
            <a:gd name="adj" fmla="val 25000"/>
            <a:gd name="vf" fmla="val 115470"/>
          </a:avLst>
        </a:prstGeom>
        <a:gradFill rotWithShape="0">
          <a:gsLst>
            <a:gs pos="0">
              <a:srgbClr val="8064A2">
                <a:hueOff val="-3826945"/>
                <a:satOff val="23056"/>
                <a:lumOff val="1848"/>
                <a:alphaOff val="0"/>
                <a:satMod val="103000"/>
                <a:lumMod val="102000"/>
                <a:tint val="94000"/>
              </a:srgbClr>
            </a:gs>
            <a:gs pos="50000">
              <a:srgbClr val="8064A2">
                <a:hueOff val="-3826945"/>
                <a:satOff val="23056"/>
                <a:lumOff val="1848"/>
                <a:alphaOff val="0"/>
                <a:satMod val="110000"/>
                <a:lumMod val="100000"/>
                <a:shade val="100000"/>
              </a:srgbClr>
            </a:gs>
            <a:gs pos="100000">
              <a:srgbClr val="8064A2">
                <a:hueOff val="-3826945"/>
                <a:satOff val="23056"/>
                <a:lumOff val="1848"/>
                <a:alphaOff val="0"/>
                <a:lumMod val="99000"/>
                <a:satMod val="120000"/>
                <a:shade val="78000"/>
              </a:srgbClr>
            </a:gs>
          </a:gsLst>
          <a:lin ang="5400000" scaled="0"/>
        </a:gradFill>
        <a:ln w="6350" cap="flat" cmpd="sng" algn="ctr">
          <a:solidFill>
            <a:srgbClr val="8064A2">
              <a:hueOff val="-3826945"/>
              <a:satOff val="23056"/>
              <a:lumOff val="1848"/>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Tıbbi Malzeme</a:t>
          </a:r>
        </a:p>
      </dsp:txBody>
      <dsp:txXfrm>
        <a:off x="3643295" y="2726382"/>
        <a:ext cx="925521" cy="794450"/>
      </dsp:txXfrm>
    </dsp:sp>
    <dsp:sp modelId="{B8B10F11-D494-46BC-B213-6D7CC02B3F48}">
      <dsp:nvSpPr>
        <dsp:cNvPr id="0" name=""/>
        <dsp:cNvSpPr/>
      </dsp:nvSpPr>
      <dsp:spPr>
        <a:xfrm>
          <a:off x="3474454" y="3058120"/>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3571816"/>
              <a:satOff val="21519"/>
              <a:lumOff val="1725"/>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9789494-E48E-41EA-8030-B8CDE233C32C}">
      <dsp:nvSpPr>
        <dsp:cNvPr id="0" name=""/>
        <dsp:cNvSpPr/>
      </dsp:nvSpPr>
      <dsp:spPr>
        <a:xfrm>
          <a:off x="2282255" y="3187790"/>
          <a:ext cx="1340811" cy="1150928"/>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3000" r="-33000"/>
          </a:stretch>
        </a:blipFill>
        <a:ln w="6350" cap="flat" cmpd="sng" algn="ctr">
          <a:solidFill>
            <a:srgbClr val="8064A2">
              <a:hueOff val="-3826945"/>
              <a:satOff val="23056"/>
              <a:lumOff val="1848"/>
              <a:alphaOff val="0"/>
            </a:srgbClr>
          </a:solidFill>
          <a:prstDash val="solid"/>
          <a:miter lim="800000"/>
        </a:ln>
        <a:effectLst/>
      </dsp:spPr>
      <dsp:style>
        <a:lnRef idx="1">
          <a:scrgbClr r="0" g="0" b="0"/>
        </a:lnRef>
        <a:fillRef idx="1">
          <a:scrgbClr r="0" g="0" b="0"/>
        </a:fillRef>
        <a:effectRef idx="2">
          <a:scrgbClr r="0" g="0" b="0"/>
        </a:effectRef>
        <a:fontRef idx="minor"/>
      </dsp:style>
    </dsp:sp>
    <dsp:sp modelId="{5CA84805-E46B-46CB-991B-03BADBCE9C20}">
      <dsp:nvSpPr>
        <dsp:cNvPr id="0" name=""/>
        <dsp:cNvSpPr/>
      </dsp:nvSpPr>
      <dsp:spPr>
        <a:xfrm>
          <a:off x="3194568" y="3203890"/>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3869467"/>
              <a:satOff val="23312"/>
              <a:lumOff val="1869"/>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66F9F21-0F32-4C8B-8DC9-3AB8D9AAE489}">
      <dsp:nvSpPr>
        <dsp:cNvPr id="0" name=""/>
        <dsp:cNvSpPr/>
      </dsp:nvSpPr>
      <dsp:spPr>
        <a:xfrm>
          <a:off x="8045102" y="2569900"/>
          <a:ext cx="1340811" cy="1150928"/>
        </a:xfrm>
        <a:prstGeom prst="hexagon">
          <a:avLst>
            <a:gd name="adj" fmla="val 25000"/>
            <a:gd name="vf" fmla="val 115470"/>
          </a:avLst>
        </a:prstGeom>
        <a:gradFill rotWithShape="0">
          <a:gsLst>
            <a:gs pos="0">
              <a:srgbClr val="8064A2">
                <a:hueOff val="-4464770"/>
                <a:satOff val="26899"/>
                <a:lumOff val="2156"/>
                <a:alphaOff val="0"/>
                <a:satMod val="103000"/>
                <a:lumMod val="102000"/>
                <a:tint val="94000"/>
              </a:srgbClr>
            </a:gs>
            <a:gs pos="50000">
              <a:srgbClr val="8064A2">
                <a:hueOff val="-4464770"/>
                <a:satOff val="26899"/>
                <a:lumOff val="2156"/>
                <a:alphaOff val="0"/>
                <a:satMod val="110000"/>
                <a:lumMod val="100000"/>
                <a:shade val="100000"/>
              </a:srgbClr>
            </a:gs>
            <a:gs pos="100000">
              <a:srgbClr val="8064A2">
                <a:hueOff val="-4464770"/>
                <a:satOff val="26899"/>
                <a:lumOff val="2156"/>
                <a:alphaOff val="0"/>
                <a:lumMod val="99000"/>
                <a:satMod val="120000"/>
                <a:shade val="78000"/>
              </a:srgbClr>
            </a:gs>
          </a:gsLst>
          <a:lin ang="5400000" scaled="0"/>
        </a:gradFill>
        <a:ln w="6350" cap="flat" cmpd="sng" algn="ctr">
          <a:solidFill>
            <a:srgbClr val="8064A2">
              <a:hueOff val="-4464770"/>
              <a:satOff val="26899"/>
              <a:lumOff val="2156"/>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tr-TR" sz="1500" kern="1200" dirty="0">
              <a:solidFill>
                <a:sysClr val="window" lastClr="FFFFFF"/>
              </a:solidFill>
              <a:latin typeface="Arial" panose="020B0604020202020204" pitchFamily="34" charset="0"/>
              <a:ea typeface="+mn-ea"/>
              <a:cs typeface="Arial" panose="020B0604020202020204" pitchFamily="34" charset="0"/>
            </a:rPr>
            <a:t>Bilişim</a:t>
          </a:r>
        </a:p>
      </dsp:txBody>
      <dsp:txXfrm>
        <a:off x="8252747" y="2748139"/>
        <a:ext cx="925521" cy="794450"/>
      </dsp:txXfrm>
    </dsp:sp>
    <dsp:sp modelId="{4F4C65F4-D8AC-48BD-BFBD-5F39D9D64683}">
      <dsp:nvSpPr>
        <dsp:cNvPr id="0" name=""/>
        <dsp:cNvSpPr/>
      </dsp:nvSpPr>
      <dsp:spPr>
        <a:xfrm>
          <a:off x="8310953" y="3578105"/>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4167118"/>
              <a:satOff val="25106"/>
              <a:lumOff val="2012"/>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3E68EBD7-75B6-41BE-BC7D-BB632CA36C0F}">
      <dsp:nvSpPr>
        <dsp:cNvPr id="0" name=""/>
        <dsp:cNvSpPr/>
      </dsp:nvSpPr>
      <dsp:spPr>
        <a:xfrm>
          <a:off x="6891707" y="3200409"/>
          <a:ext cx="1340811" cy="1150928"/>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14000" r="-14000"/>
          </a:stretch>
        </a:blipFill>
        <a:ln w="6350" cap="flat" cmpd="sng" algn="ctr">
          <a:solidFill>
            <a:srgbClr val="8064A2">
              <a:hueOff val="-4464770"/>
              <a:satOff val="26899"/>
              <a:lumOff val="2156"/>
              <a:alphaOff val="0"/>
            </a:srgbClr>
          </a:solidFill>
          <a:prstDash val="solid"/>
          <a:miter lim="800000"/>
        </a:ln>
        <a:effectLst/>
      </dsp:spPr>
      <dsp:style>
        <a:lnRef idx="1">
          <a:scrgbClr r="0" g="0" b="0"/>
        </a:lnRef>
        <a:fillRef idx="1">
          <a:scrgbClr r="0" g="0" b="0"/>
        </a:fillRef>
        <a:effectRef idx="2">
          <a:scrgbClr r="0" g="0" b="0"/>
        </a:effectRef>
        <a:fontRef idx="minor"/>
      </dsp:style>
    </dsp:sp>
    <dsp:sp modelId="{25A99D04-5500-4303-A33B-3FCCE0F20FA7}">
      <dsp:nvSpPr>
        <dsp:cNvPr id="0" name=""/>
        <dsp:cNvSpPr/>
      </dsp:nvSpPr>
      <dsp:spPr>
        <a:xfrm>
          <a:off x="8062440" y="3705599"/>
          <a:ext cx="156042" cy="134891"/>
        </a:xfrm>
        <a:prstGeom prst="hexagon">
          <a:avLst>
            <a:gd name="adj" fmla="val 25000"/>
            <a:gd name="vf" fmla="val 115470"/>
          </a:avLst>
        </a:prstGeom>
        <a:solidFill>
          <a:sysClr val="window" lastClr="FFFFFF">
            <a:hueOff val="0"/>
            <a:satOff val="0"/>
            <a:lumOff val="0"/>
            <a:alphaOff val="0"/>
          </a:sysClr>
        </a:solidFill>
        <a:ln w="6350" cap="flat" cmpd="sng" algn="ctr">
          <a:solidFill>
            <a:srgbClr val="8064A2">
              <a:hueOff val="-4464770"/>
              <a:satOff val="26899"/>
              <a:lumOff val="2156"/>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59D58-284E-4424-BB9F-9CCC4D6992FA}">
      <dsp:nvSpPr>
        <dsp:cNvPr id="0" name=""/>
        <dsp:cNvSpPr/>
      </dsp:nvSpPr>
      <dsp:spPr>
        <a:xfrm>
          <a:off x="0" y="899622"/>
          <a:ext cx="6900512" cy="16608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6E1A77-DE86-4CA3-9EDB-E5BD0BAFA64B}">
      <dsp:nvSpPr>
        <dsp:cNvPr id="0" name=""/>
        <dsp:cNvSpPr/>
      </dsp:nvSpPr>
      <dsp:spPr>
        <a:xfrm>
          <a:off x="502404" y="1273312"/>
          <a:ext cx="913463" cy="9134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858EC8-8C1B-40BC-BFEF-78F78E3F93FF}">
      <dsp:nvSpPr>
        <dsp:cNvPr id="0" name=""/>
        <dsp:cNvSpPr/>
      </dsp:nvSpPr>
      <dsp:spPr>
        <a:xfrm>
          <a:off x="1918272" y="899622"/>
          <a:ext cx="4982239" cy="16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772" tIns="175772" rIns="175772" bIns="175772" numCol="1" spcCol="1270" anchor="ctr" anchorCtr="0">
          <a:noAutofit/>
        </a:bodyPr>
        <a:lstStyle/>
        <a:p>
          <a:pPr marL="0" lvl="0" indent="0" algn="l" defTabSz="1111250">
            <a:lnSpc>
              <a:spcPct val="90000"/>
            </a:lnSpc>
            <a:spcBef>
              <a:spcPct val="0"/>
            </a:spcBef>
            <a:spcAft>
              <a:spcPct val="35000"/>
            </a:spcAft>
            <a:buNone/>
          </a:pPr>
          <a:r>
            <a:rPr lang="en-US" sz="2500" b="0" i="0" kern="1200"/>
            <a:t>Serbest Bölgeler Türkiye için yalnızca bir dış ticaret enstrümanı değil, </a:t>
          </a:r>
          <a:endParaRPr lang="en-US" sz="2500" kern="1200"/>
        </a:p>
      </dsp:txBody>
      <dsp:txXfrm>
        <a:off x="1918272" y="899622"/>
        <a:ext cx="4982239" cy="1660842"/>
      </dsp:txXfrm>
    </dsp:sp>
    <dsp:sp modelId="{CD9BFC46-9920-4DA8-8F99-AA0A417A91F4}">
      <dsp:nvSpPr>
        <dsp:cNvPr id="0" name=""/>
        <dsp:cNvSpPr/>
      </dsp:nvSpPr>
      <dsp:spPr>
        <a:xfrm>
          <a:off x="0" y="2975675"/>
          <a:ext cx="6900512" cy="16608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CBC79D-26F4-4EEB-840C-9F5530F2718D}">
      <dsp:nvSpPr>
        <dsp:cNvPr id="0" name=""/>
        <dsp:cNvSpPr/>
      </dsp:nvSpPr>
      <dsp:spPr>
        <a:xfrm>
          <a:off x="502404" y="3349365"/>
          <a:ext cx="913463" cy="91346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70C7BC-32A8-4784-A0DF-C03D19889F2A}">
      <dsp:nvSpPr>
        <dsp:cNvPr id="0" name=""/>
        <dsp:cNvSpPr/>
      </dsp:nvSpPr>
      <dsp:spPr>
        <a:xfrm>
          <a:off x="1918272" y="2975675"/>
          <a:ext cx="4982239" cy="16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772" tIns="175772" rIns="175772" bIns="175772" numCol="1" spcCol="1270" anchor="ctr" anchorCtr="0">
          <a:noAutofit/>
        </a:bodyPr>
        <a:lstStyle/>
        <a:p>
          <a:pPr marL="0" lvl="0" indent="0" algn="l" defTabSz="1111250">
            <a:lnSpc>
              <a:spcPct val="90000"/>
            </a:lnSpc>
            <a:spcBef>
              <a:spcPct val="0"/>
            </a:spcBef>
            <a:spcAft>
              <a:spcPct val="35000"/>
            </a:spcAft>
            <a:buNone/>
          </a:pPr>
          <a:r>
            <a:rPr lang="en-US" sz="2500" b="0" i="0" kern="1200"/>
            <a:t>katma değerli büyümenin omurgası haline gelmiştir.</a:t>
          </a:r>
          <a:endParaRPr lang="en-US" sz="2500" kern="1200"/>
        </a:p>
      </dsp:txBody>
      <dsp:txXfrm>
        <a:off x="1918272" y="2975675"/>
        <a:ext cx="4982239" cy="16608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5563E-394E-4BF7-8081-E23500D63B5B}">
      <dsp:nvSpPr>
        <dsp:cNvPr id="0" name=""/>
        <dsp:cNvSpPr/>
      </dsp:nvSpPr>
      <dsp:spPr>
        <a:xfrm>
          <a:off x="0" y="675"/>
          <a:ext cx="6900512" cy="1581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CAB155-9B47-4469-B681-7AE8B9319CF3}">
      <dsp:nvSpPr>
        <dsp:cNvPr id="0" name=""/>
        <dsp:cNvSpPr/>
      </dsp:nvSpPr>
      <dsp:spPr>
        <a:xfrm>
          <a:off x="478363" y="356483"/>
          <a:ext cx="869752" cy="8697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3A2B7D-47ED-40FC-B992-BFB64B7C6079}">
      <dsp:nvSpPr>
        <dsp:cNvPr id="0" name=""/>
        <dsp:cNvSpPr/>
      </dsp:nvSpPr>
      <dsp:spPr>
        <a:xfrm>
          <a:off x="1826480" y="675"/>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1111250">
            <a:lnSpc>
              <a:spcPct val="90000"/>
            </a:lnSpc>
            <a:spcBef>
              <a:spcPct val="0"/>
            </a:spcBef>
            <a:spcAft>
              <a:spcPct val="35000"/>
            </a:spcAft>
            <a:buNone/>
          </a:pPr>
          <a:r>
            <a:rPr lang="en-US" sz="2500" b="1" i="0" kern="1200"/>
            <a:t>12,5 milyar USD </a:t>
          </a:r>
          <a:r>
            <a:rPr lang="en-US" sz="2500" b="0" i="0" kern="1200"/>
            <a:t>ihracat ve </a:t>
          </a:r>
          <a:endParaRPr lang="en-US" sz="2500" kern="1200"/>
        </a:p>
      </dsp:txBody>
      <dsp:txXfrm>
        <a:off x="1826480" y="675"/>
        <a:ext cx="5074031" cy="1581368"/>
      </dsp:txXfrm>
    </dsp:sp>
    <dsp:sp modelId="{584BA05C-E7E1-4C50-B53D-ED4EAADFD1BC}">
      <dsp:nvSpPr>
        <dsp:cNvPr id="0" name=""/>
        <dsp:cNvSpPr/>
      </dsp:nvSpPr>
      <dsp:spPr>
        <a:xfrm>
          <a:off x="0" y="1977386"/>
          <a:ext cx="6900512" cy="1581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FB29E-449B-4897-80A4-67A05B8A2823}">
      <dsp:nvSpPr>
        <dsp:cNvPr id="0" name=""/>
        <dsp:cNvSpPr/>
      </dsp:nvSpPr>
      <dsp:spPr>
        <a:xfrm>
          <a:off x="478363" y="2333194"/>
          <a:ext cx="869752" cy="8697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BE42E9-B855-4A19-AC13-FC0D377EE240}">
      <dsp:nvSpPr>
        <dsp:cNvPr id="0" name=""/>
        <dsp:cNvSpPr/>
      </dsp:nvSpPr>
      <dsp:spPr>
        <a:xfrm>
          <a:off x="1826480" y="1977386"/>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1111250">
            <a:lnSpc>
              <a:spcPct val="90000"/>
            </a:lnSpc>
            <a:spcBef>
              <a:spcPct val="0"/>
            </a:spcBef>
            <a:spcAft>
              <a:spcPct val="35000"/>
            </a:spcAft>
            <a:buNone/>
          </a:pPr>
          <a:r>
            <a:rPr lang="en-US" sz="2500" b="1" i="0" kern="1200"/>
            <a:t>3,7 milyar USD </a:t>
          </a:r>
          <a:r>
            <a:rPr lang="en-US" sz="2500" b="0" i="0" kern="1200"/>
            <a:t>dış ticaret fazlası, </a:t>
          </a:r>
          <a:endParaRPr lang="en-US" sz="2500" kern="1200"/>
        </a:p>
      </dsp:txBody>
      <dsp:txXfrm>
        <a:off x="1826480" y="1977386"/>
        <a:ext cx="5074031" cy="1581368"/>
      </dsp:txXfrm>
    </dsp:sp>
    <dsp:sp modelId="{FDDE942B-46F0-4EA3-B7B0-209FE666CA57}">
      <dsp:nvSpPr>
        <dsp:cNvPr id="0" name=""/>
        <dsp:cNvSpPr/>
      </dsp:nvSpPr>
      <dsp:spPr>
        <a:xfrm>
          <a:off x="0" y="3954096"/>
          <a:ext cx="6900512" cy="15813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D56C83-EADB-4FB5-8995-999C40E21AF3}">
      <dsp:nvSpPr>
        <dsp:cNvPr id="0" name=""/>
        <dsp:cNvSpPr/>
      </dsp:nvSpPr>
      <dsp:spPr>
        <a:xfrm>
          <a:off x="478363" y="4309904"/>
          <a:ext cx="869752" cy="8697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67EC5A-76DB-4B55-B59E-8192620A4206}">
      <dsp:nvSpPr>
        <dsp:cNvPr id="0" name=""/>
        <dsp:cNvSpPr/>
      </dsp:nvSpPr>
      <dsp:spPr>
        <a:xfrm>
          <a:off x="1826480" y="3954096"/>
          <a:ext cx="5074031" cy="1581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61" tIns="167361" rIns="167361" bIns="167361" numCol="1" spcCol="1270" anchor="ctr" anchorCtr="0">
          <a:noAutofit/>
        </a:bodyPr>
        <a:lstStyle/>
        <a:p>
          <a:pPr marL="0" lvl="0" indent="0" algn="l" defTabSz="1111250">
            <a:lnSpc>
              <a:spcPct val="90000"/>
            </a:lnSpc>
            <a:spcBef>
              <a:spcPct val="0"/>
            </a:spcBef>
            <a:spcAft>
              <a:spcPct val="35000"/>
            </a:spcAft>
            <a:buNone/>
          </a:pPr>
          <a:r>
            <a:rPr lang="en-US" sz="2500" b="0" i="0" kern="1200"/>
            <a:t>Serbest Bölgelerin </a:t>
          </a:r>
          <a:r>
            <a:rPr lang="en-US" sz="2500" b="1" i="0" kern="1200"/>
            <a:t>net döviz kazandırıcı </a:t>
          </a:r>
          <a:r>
            <a:rPr lang="en-US" sz="2500" b="0" i="0" kern="1200"/>
            <a:t>yapısını açık biçimde teyit ediyor.</a:t>
          </a:r>
          <a:endParaRPr lang="en-US" sz="2500" kern="1200"/>
        </a:p>
      </dsp:txBody>
      <dsp:txXfrm>
        <a:off x="1826480" y="3954096"/>
        <a:ext cx="5074031" cy="1581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A1FF6-B10C-4295-94DC-FAA956B574C5}">
      <dsp:nvSpPr>
        <dsp:cNvPr id="0" name=""/>
        <dsp:cNvSpPr/>
      </dsp:nvSpPr>
      <dsp:spPr>
        <a:xfrm>
          <a:off x="0" y="0"/>
          <a:ext cx="9288654" cy="12578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err="1"/>
            <a:t>İhracatın</a:t>
          </a:r>
          <a:r>
            <a:rPr lang="en-US" sz="3300" b="0" i="0" kern="1200" dirty="0"/>
            <a:t> </a:t>
          </a:r>
          <a:r>
            <a:rPr lang="en-US" sz="3300" b="0" i="0" kern="1200" dirty="0" err="1"/>
            <a:t>ithalatı</a:t>
          </a:r>
          <a:r>
            <a:rPr lang="en-US" sz="3300" b="0" i="0" kern="1200" dirty="0"/>
            <a:t> </a:t>
          </a:r>
          <a:r>
            <a:rPr lang="en-US" sz="3300" b="0" i="0" kern="1200" dirty="0" err="1"/>
            <a:t>karşılama</a:t>
          </a:r>
          <a:r>
            <a:rPr lang="en-US" sz="3300" b="0" i="0" kern="1200" dirty="0"/>
            <a:t> </a:t>
          </a:r>
          <a:r>
            <a:rPr lang="en-US" sz="3300" b="0" i="0" kern="1200" dirty="0" err="1"/>
            <a:t>oranının</a:t>
          </a:r>
          <a:r>
            <a:rPr lang="en-US" sz="3300" b="0" i="0" kern="1200" dirty="0"/>
            <a:t> </a:t>
          </a:r>
          <a:r>
            <a:rPr lang="en-US" sz="3300" b="1" i="0" kern="1200" dirty="0"/>
            <a:t>%142’ye (</a:t>
          </a:r>
          <a:r>
            <a:rPr lang="en-US" sz="3300" b="1" i="0" kern="1200" dirty="0" err="1"/>
            <a:t>Aralık’ta</a:t>
          </a:r>
          <a:r>
            <a:rPr lang="en-US" sz="3300" b="1" i="0" kern="1200" dirty="0"/>
            <a:t> %151) </a:t>
          </a:r>
          <a:r>
            <a:rPr lang="en-US" sz="3300" b="0" i="0" kern="1200" dirty="0" err="1"/>
            <a:t>ulaşması</a:t>
          </a:r>
          <a:r>
            <a:rPr lang="en-US" sz="3300" b="0" i="0" kern="1200" dirty="0"/>
            <a:t>, </a:t>
          </a:r>
          <a:endParaRPr lang="en-US" sz="3300" kern="1200" dirty="0"/>
        </a:p>
      </dsp:txBody>
      <dsp:txXfrm>
        <a:off x="36841" y="36841"/>
        <a:ext cx="7931345" cy="1184159"/>
      </dsp:txXfrm>
    </dsp:sp>
    <dsp:sp modelId="{BD658FDB-4394-4587-B6F2-9642BCD672AF}">
      <dsp:nvSpPr>
        <dsp:cNvPr id="0" name=""/>
        <dsp:cNvSpPr/>
      </dsp:nvSpPr>
      <dsp:spPr>
        <a:xfrm>
          <a:off x="819587" y="1467481"/>
          <a:ext cx="9288654" cy="125784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err="1"/>
            <a:t>bu</a:t>
          </a:r>
          <a:r>
            <a:rPr lang="en-US" sz="3300" b="0" i="0" kern="1200" dirty="0"/>
            <a:t> </a:t>
          </a:r>
          <a:r>
            <a:rPr lang="en-US" sz="3300" b="0" i="0" kern="1200" dirty="0" err="1"/>
            <a:t>yapının</a:t>
          </a:r>
          <a:r>
            <a:rPr lang="en-US" sz="3300" b="0" i="0" kern="1200" dirty="0"/>
            <a:t> </a:t>
          </a:r>
          <a:r>
            <a:rPr lang="en-US" sz="3300" b="0" i="0" kern="1200" dirty="0" err="1"/>
            <a:t>sürdürülebilir</a:t>
          </a:r>
          <a:r>
            <a:rPr lang="en-US" sz="3300" b="0" i="0" kern="1200" dirty="0"/>
            <a:t> </a:t>
          </a:r>
          <a:r>
            <a:rPr lang="en-US" sz="3300" b="0" i="0" kern="1200" dirty="0" err="1"/>
            <a:t>ve</a:t>
          </a:r>
          <a:r>
            <a:rPr lang="en-US" sz="3300" b="0" i="0" kern="1200" dirty="0"/>
            <a:t> </a:t>
          </a:r>
          <a:r>
            <a:rPr lang="en-US" sz="3300" b="1" i="0" kern="1200" dirty="0" err="1"/>
            <a:t>ithalata</a:t>
          </a:r>
          <a:r>
            <a:rPr lang="en-US" sz="3300" b="1" i="0" kern="1200" dirty="0"/>
            <a:t> </a:t>
          </a:r>
          <a:r>
            <a:rPr lang="en-US" sz="3300" b="1" i="0" kern="1200" dirty="0" err="1"/>
            <a:t>bağımlı</a:t>
          </a:r>
          <a:r>
            <a:rPr lang="en-US" sz="3300" b="1" i="0" kern="1200" dirty="0"/>
            <a:t> </a:t>
          </a:r>
          <a:r>
            <a:rPr lang="en-US" sz="3300" b="0" i="0" kern="1200" dirty="0" err="1"/>
            <a:t>olmayan</a:t>
          </a:r>
          <a:r>
            <a:rPr lang="en-US" sz="3300" b="0" i="0" kern="1200" dirty="0"/>
            <a:t> </a:t>
          </a:r>
          <a:endParaRPr lang="en-US" sz="3300" kern="1200" dirty="0"/>
        </a:p>
      </dsp:txBody>
      <dsp:txXfrm>
        <a:off x="856428" y="1504322"/>
        <a:ext cx="7577788" cy="1184159"/>
      </dsp:txXfrm>
    </dsp:sp>
    <dsp:sp modelId="{C951AD0D-0724-4B0B-B7BA-9908A7A472B0}">
      <dsp:nvSpPr>
        <dsp:cNvPr id="0" name=""/>
        <dsp:cNvSpPr/>
      </dsp:nvSpPr>
      <dsp:spPr>
        <a:xfrm>
          <a:off x="1639174" y="2934963"/>
          <a:ext cx="9288654" cy="125784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a:t>bir üretim modeli sunduğunu gösteriyor.</a:t>
          </a:r>
          <a:endParaRPr lang="en-US" sz="3300" kern="1200"/>
        </a:p>
      </dsp:txBody>
      <dsp:txXfrm>
        <a:off x="1676015" y="2971804"/>
        <a:ext cx="7577788" cy="1184159"/>
      </dsp:txXfrm>
    </dsp:sp>
    <dsp:sp modelId="{1FD034BE-29C1-478B-B9AE-4887A8A9EDD9}">
      <dsp:nvSpPr>
        <dsp:cNvPr id="0" name=""/>
        <dsp:cNvSpPr/>
      </dsp:nvSpPr>
      <dsp:spPr>
        <a:xfrm>
          <a:off x="8471057"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805FAA8C-8E88-4935-BF72-62BC56E95056}">
      <dsp:nvSpPr>
        <dsp:cNvPr id="0" name=""/>
        <dsp:cNvSpPr/>
      </dsp:nvSpPr>
      <dsp:spPr>
        <a:xfrm>
          <a:off x="9290644" y="2412959"/>
          <a:ext cx="817596" cy="817596"/>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62532-909B-4602-BC8D-7F5E1A5B16C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B7FFD7-9C4B-4D56-818C-FBC6CFD1B064}">
      <dsp:nvSpPr>
        <dsp:cNvPr id="0" name=""/>
        <dsp:cNvSpPr/>
      </dsp:nvSpPr>
      <dsp:spPr>
        <a:xfrm>
          <a:off x="0" y="252946"/>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i="0" kern="1200" dirty="0" err="1">
              <a:solidFill>
                <a:schemeClr val="bg1"/>
              </a:solidFill>
            </a:rPr>
            <a:t>Teknoloji</a:t>
          </a:r>
          <a:r>
            <a:rPr lang="en-US" sz="4600" b="0" i="0" kern="1200" dirty="0">
              <a:solidFill>
                <a:schemeClr val="bg1"/>
              </a:solidFill>
            </a:rPr>
            <a:t> </a:t>
          </a:r>
          <a:r>
            <a:rPr lang="en-US" sz="4600" b="0" i="0" kern="1200" dirty="0" err="1">
              <a:solidFill>
                <a:schemeClr val="bg1"/>
              </a:solidFill>
            </a:rPr>
            <a:t>yoğun</a:t>
          </a:r>
          <a:r>
            <a:rPr lang="en-US" sz="4600" b="0" i="0" kern="1200" dirty="0">
              <a:solidFill>
                <a:schemeClr val="bg1"/>
              </a:solidFill>
            </a:rPr>
            <a:t> </a:t>
          </a:r>
          <a:r>
            <a:rPr lang="en-US" sz="4600" b="1" i="0" kern="1200" dirty="0" err="1">
              <a:solidFill>
                <a:schemeClr val="bg1"/>
              </a:solidFill>
            </a:rPr>
            <a:t>ihracat</a:t>
          </a:r>
          <a:r>
            <a:rPr lang="en-US" sz="4600" b="1" i="0" kern="1200" dirty="0">
              <a:solidFill>
                <a:schemeClr val="bg1"/>
              </a:solidFill>
            </a:rPr>
            <a:t> </a:t>
          </a:r>
          <a:r>
            <a:rPr lang="en-US" sz="4600" b="1" i="0" kern="1200" dirty="0" err="1">
              <a:solidFill>
                <a:schemeClr val="bg1"/>
              </a:solidFill>
            </a:rPr>
            <a:t>payının</a:t>
          </a:r>
          <a:r>
            <a:rPr lang="en-US" sz="4600" b="1" i="0" kern="1200" dirty="0">
              <a:solidFill>
                <a:schemeClr val="bg1"/>
              </a:solidFill>
            </a:rPr>
            <a:t> %57’nin </a:t>
          </a:r>
          <a:r>
            <a:rPr lang="en-US" sz="4600" b="0" i="0" kern="1200" dirty="0" err="1">
              <a:solidFill>
                <a:schemeClr val="bg1"/>
              </a:solidFill>
            </a:rPr>
            <a:t>üzerine</a:t>
          </a:r>
          <a:r>
            <a:rPr lang="en-US" sz="4600" b="0" i="0" kern="1200" dirty="0">
              <a:solidFill>
                <a:schemeClr val="bg1"/>
              </a:solidFill>
            </a:rPr>
            <a:t> </a:t>
          </a:r>
          <a:r>
            <a:rPr lang="en-US" sz="4600" b="0" i="0" kern="1200" dirty="0" err="1">
              <a:solidFill>
                <a:schemeClr val="bg1"/>
              </a:solidFill>
            </a:rPr>
            <a:t>çıkması</a:t>
          </a:r>
          <a:r>
            <a:rPr lang="en-US" sz="4600" b="0" i="0" kern="1200" dirty="0">
              <a:solidFill>
                <a:schemeClr val="bg1"/>
              </a:solidFill>
            </a:rPr>
            <a:t>, </a:t>
          </a:r>
          <a:endParaRPr lang="en-US" sz="4600" kern="1200" dirty="0">
            <a:solidFill>
              <a:schemeClr val="bg1"/>
            </a:solidFill>
          </a:endParaRPr>
        </a:p>
      </dsp:txBody>
      <dsp:txXfrm>
        <a:off x="0" y="252946"/>
        <a:ext cx="6900512" cy="2768070"/>
      </dsp:txXfrm>
    </dsp:sp>
    <dsp:sp modelId="{E8494B1F-7827-4080-8A5D-A7C937A895EC}">
      <dsp:nvSpPr>
        <dsp:cNvPr id="0" name=""/>
        <dsp:cNvSpPr/>
      </dsp:nvSpPr>
      <dsp:spPr>
        <a:xfrm>
          <a:off x="0" y="3335552"/>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4D089-F69A-4F3E-824E-3B3E8E39DFEE}">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i="0" kern="1200" dirty="0" err="1">
              <a:solidFill>
                <a:schemeClr val="bg1"/>
              </a:solidFill>
            </a:rPr>
            <a:t>bu</a:t>
          </a:r>
          <a:r>
            <a:rPr lang="en-US" sz="4600" b="0" i="0" kern="1200" dirty="0">
              <a:solidFill>
                <a:schemeClr val="bg1"/>
              </a:solidFill>
            </a:rPr>
            <a:t> </a:t>
          </a:r>
          <a:r>
            <a:rPr lang="en-US" sz="4600" b="0" i="0" kern="1200" dirty="0" err="1">
              <a:solidFill>
                <a:schemeClr val="bg1"/>
              </a:solidFill>
            </a:rPr>
            <a:t>alanların</a:t>
          </a:r>
          <a:r>
            <a:rPr lang="en-US" sz="4600" b="0" i="0" kern="1200" dirty="0">
              <a:solidFill>
                <a:schemeClr val="bg1"/>
              </a:solidFill>
            </a:rPr>
            <a:t> </a:t>
          </a:r>
          <a:r>
            <a:rPr lang="en-US" sz="4600" b="0" i="0" kern="1200" dirty="0" err="1">
              <a:solidFill>
                <a:schemeClr val="bg1"/>
              </a:solidFill>
            </a:rPr>
            <a:t>artık</a:t>
          </a:r>
          <a:r>
            <a:rPr lang="en-US" sz="4600" b="0" i="0" kern="1200" dirty="0">
              <a:solidFill>
                <a:schemeClr val="bg1"/>
              </a:solidFill>
            </a:rPr>
            <a:t>, </a:t>
          </a:r>
          <a:r>
            <a:rPr lang="en-US" sz="4600" b="1" i="0" kern="1200" dirty="0" err="1">
              <a:solidFill>
                <a:schemeClr val="bg1"/>
              </a:solidFill>
            </a:rPr>
            <a:t>bilgi</a:t>
          </a:r>
          <a:r>
            <a:rPr lang="en-US" sz="4600" b="1" i="0" kern="1200" dirty="0">
              <a:solidFill>
                <a:schemeClr val="bg1"/>
              </a:solidFill>
            </a:rPr>
            <a:t> </a:t>
          </a:r>
          <a:r>
            <a:rPr lang="en-US" sz="4600" b="1" i="0" kern="1200" dirty="0" err="1">
              <a:solidFill>
                <a:schemeClr val="bg1"/>
              </a:solidFill>
            </a:rPr>
            <a:t>ve</a:t>
          </a:r>
          <a:r>
            <a:rPr lang="en-US" sz="4600" b="1" i="0" kern="1200" dirty="0">
              <a:solidFill>
                <a:schemeClr val="bg1"/>
              </a:solidFill>
            </a:rPr>
            <a:t> </a:t>
          </a:r>
          <a:r>
            <a:rPr lang="en-US" sz="4600" b="1" i="0" kern="1200" dirty="0" err="1">
              <a:solidFill>
                <a:schemeClr val="bg1"/>
              </a:solidFill>
            </a:rPr>
            <a:t>teknolojiyle</a:t>
          </a:r>
          <a:r>
            <a:rPr lang="en-US" sz="4600" b="1" i="0" kern="1200" dirty="0">
              <a:solidFill>
                <a:schemeClr val="bg1"/>
              </a:solidFill>
            </a:rPr>
            <a:t> </a:t>
          </a:r>
          <a:r>
            <a:rPr lang="en-US" sz="4600" b="1" i="0" kern="1200" dirty="0" err="1">
              <a:solidFill>
                <a:schemeClr val="bg1"/>
              </a:solidFill>
            </a:rPr>
            <a:t>büyüdüğünü</a:t>
          </a:r>
          <a:r>
            <a:rPr lang="en-US" sz="4600" b="1" i="0" kern="1200" dirty="0">
              <a:solidFill>
                <a:schemeClr val="bg1"/>
              </a:solidFill>
            </a:rPr>
            <a:t> </a:t>
          </a:r>
          <a:r>
            <a:rPr lang="en-US" sz="4600" b="0" i="0" kern="1200" dirty="0">
              <a:solidFill>
                <a:schemeClr val="bg1"/>
              </a:solidFill>
            </a:rPr>
            <a:t>net </a:t>
          </a:r>
          <a:r>
            <a:rPr lang="en-US" sz="4600" b="0" i="0" kern="1200" dirty="0" err="1">
              <a:solidFill>
                <a:schemeClr val="bg1"/>
              </a:solidFill>
            </a:rPr>
            <a:t>biçimde</a:t>
          </a:r>
          <a:r>
            <a:rPr lang="en-US" sz="4600" b="0" i="0" kern="1200" dirty="0">
              <a:solidFill>
                <a:schemeClr val="bg1"/>
              </a:solidFill>
            </a:rPr>
            <a:t> </a:t>
          </a:r>
          <a:r>
            <a:rPr lang="en-US" sz="4600" b="0" i="0" kern="1200" dirty="0" err="1">
              <a:solidFill>
                <a:schemeClr val="bg1"/>
              </a:solidFill>
            </a:rPr>
            <a:t>ortaya</a:t>
          </a:r>
          <a:r>
            <a:rPr lang="en-US" sz="4600" b="0" i="0" kern="1200" dirty="0">
              <a:solidFill>
                <a:schemeClr val="bg1"/>
              </a:solidFill>
            </a:rPr>
            <a:t> </a:t>
          </a:r>
          <a:r>
            <a:rPr lang="en-US" sz="4600" b="0" i="0" kern="1200" dirty="0" err="1">
              <a:solidFill>
                <a:schemeClr val="bg1"/>
              </a:solidFill>
            </a:rPr>
            <a:t>koyuyor</a:t>
          </a:r>
          <a:endParaRPr lang="en-US" sz="4600" kern="1200" dirty="0">
            <a:solidFill>
              <a:schemeClr val="bg1"/>
            </a:solidFill>
          </a:endParaRPr>
        </a:p>
      </dsp:txBody>
      <dsp:txXfrm>
        <a:off x="0" y="2768070"/>
        <a:ext cx="6900512" cy="2768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12F97-7B71-420D-BCEE-8C1C5E2A3AE5}">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9E5655-EDC0-4337-8A11-32A948748184}">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i="0" kern="1200" dirty="0"/>
            <a:t>92 </a:t>
          </a:r>
          <a:r>
            <a:rPr lang="en-US" sz="4000" b="1" i="0" kern="1200" dirty="0" err="1"/>
            <a:t>binin</a:t>
          </a:r>
          <a:r>
            <a:rPr lang="en-US" sz="4000" b="1" i="0" kern="1200" dirty="0"/>
            <a:t> </a:t>
          </a:r>
          <a:r>
            <a:rPr lang="en-US" sz="4000" b="0" i="0" kern="1200" dirty="0" err="1"/>
            <a:t>üzerinde</a:t>
          </a:r>
          <a:r>
            <a:rPr lang="en-US" sz="4000" b="0" i="0" kern="1200" dirty="0"/>
            <a:t> </a:t>
          </a:r>
          <a:r>
            <a:rPr lang="en-US" sz="4000" b="1" i="0" kern="1200" dirty="0" err="1"/>
            <a:t>istihdam</a:t>
          </a:r>
          <a:r>
            <a:rPr lang="en-US" sz="4000" b="0" i="0" kern="1200" dirty="0"/>
            <a:t>, </a:t>
          </a:r>
          <a:endParaRPr lang="en-US" sz="4000" kern="1200" dirty="0"/>
        </a:p>
      </dsp:txBody>
      <dsp:txXfrm>
        <a:off x="0" y="0"/>
        <a:ext cx="6900512" cy="2768070"/>
      </dsp:txXfrm>
    </dsp:sp>
    <dsp:sp modelId="{5376E05B-8C31-49D3-A82E-137FCC75EE16}">
      <dsp:nvSpPr>
        <dsp:cNvPr id="0" name=""/>
        <dsp:cNvSpPr/>
      </dsp:nvSpPr>
      <dsp:spPr>
        <a:xfrm>
          <a:off x="0" y="2768070"/>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DC1D5-6E60-4074-BC24-20787F9CB2F3}">
      <dsp:nvSpPr>
        <dsp:cNvPr id="0" name=""/>
        <dsp:cNvSpPr/>
      </dsp:nvSpPr>
      <dsp:spPr>
        <a:xfrm>
          <a:off x="0" y="985267"/>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0" i="0" kern="1200" dirty="0" err="1"/>
            <a:t>serbest</a:t>
          </a:r>
          <a:r>
            <a:rPr lang="en-US" sz="4000" b="0" i="0" kern="1200" dirty="0"/>
            <a:t> </a:t>
          </a:r>
          <a:r>
            <a:rPr lang="en-US" sz="4000" b="0" i="0" kern="1200" dirty="0" err="1"/>
            <a:t>bölgelerin</a:t>
          </a:r>
          <a:r>
            <a:rPr lang="en-US" sz="4000" b="0" i="0" kern="1200" dirty="0"/>
            <a:t> </a:t>
          </a:r>
          <a:r>
            <a:rPr lang="en-US" sz="4000" b="0" i="0" kern="1200" dirty="0" err="1"/>
            <a:t>ekonomik</a:t>
          </a:r>
          <a:r>
            <a:rPr lang="en-US" sz="4000" b="0" i="0" kern="1200" dirty="0"/>
            <a:t> </a:t>
          </a:r>
          <a:r>
            <a:rPr lang="en-US" sz="4000" b="0" i="0" kern="1200" dirty="0" err="1"/>
            <a:t>olduğu</a:t>
          </a:r>
          <a:r>
            <a:rPr lang="en-US" sz="4000" b="0" i="0" kern="1200" dirty="0"/>
            <a:t> </a:t>
          </a:r>
          <a:r>
            <a:rPr lang="en-US" sz="4000" b="0" i="0" kern="1200" dirty="0" err="1"/>
            <a:t>kadar</a:t>
          </a:r>
          <a:r>
            <a:rPr lang="en-US" sz="4000" b="0" i="0" kern="1200" dirty="0"/>
            <a:t> </a:t>
          </a:r>
          <a:r>
            <a:rPr lang="en-US" sz="4000" b="1" i="0" kern="1200" dirty="0" err="1"/>
            <a:t>sosyal</a:t>
          </a:r>
          <a:r>
            <a:rPr lang="en-US" sz="4000" b="1" i="0" kern="1200" dirty="0"/>
            <a:t> </a:t>
          </a:r>
          <a:r>
            <a:rPr lang="en-US" sz="4000" b="1" i="0" kern="1200" dirty="0" err="1"/>
            <a:t>bir</a:t>
          </a:r>
          <a:r>
            <a:rPr lang="en-US" sz="4000" b="1" i="0" kern="1200" dirty="0"/>
            <a:t> </a:t>
          </a:r>
          <a:r>
            <a:rPr lang="en-US" sz="4000" b="1" i="0" kern="1200" dirty="0" err="1"/>
            <a:t>kaldıraç</a:t>
          </a:r>
          <a:r>
            <a:rPr lang="en-US" sz="4000" b="1" i="0" kern="1200" dirty="0"/>
            <a:t> </a:t>
          </a:r>
          <a:r>
            <a:rPr lang="en-US" sz="4000" b="1" i="0" kern="1200" dirty="0" err="1"/>
            <a:t>olduğunu</a:t>
          </a:r>
          <a:r>
            <a:rPr lang="en-US" sz="4000" b="1" i="0" kern="1200" dirty="0"/>
            <a:t> </a:t>
          </a:r>
          <a:r>
            <a:rPr lang="en-US" sz="4000" b="0" i="0" kern="1200" dirty="0"/>
            <a:t>da </a:t>
          </a:r>
          <a:r>
            <a:rPr lang="en-US" sz="4000" b="0" i="0" kern="1200" dirty="0" err="1"/>
            <a:t>gösteriyor</a:t>
          </a:r>
          <a:r>
            <a:rPr lang="en-US" sz="4000" b="0" i="0" kern="1200" dirty="0"/>
            <a:t>.</a:t>
          </a:r>
          <a:br>
            <a:rPr lang="en-US" sz="4000" kern="1200" dirty="0"/>
          </a:br>
          <a:endParaRPr lang="en-US" sz="4000" kern="1200" dirty="0"/>
        </a:p>
      </dsp:txBody>
      <dsp:txXfrm>
        <a:off x="0" y="985267"/>
        <a:ext cx="6900512" cy="27680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3822B-0BFA-4367-AD17-F78B96A704CD}">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F4D67-2934-4AB2-AEFE-E1FCBC20817A}">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a:t>Özetle, Serbest Bölgeler bugün;</a:t>
          </a:r>
          <a:br>
            <a:rPr lang="en-US" sz="3600" kern="1200"/>
          </a:br>
          <a:br>
            <a:rPr lang="en-US" sz="3600" kern="1200"/>
          </a:br>
          <a:r>
            <a:rPr lang="en-US" sz="3600" b="0" i="0" kern="1200"/>
            <a:t>✔️ Net döviz girdisi üreten,</a:t>
          </a:r>
          <a:endParaRPr lang="en-US" sz="3600" kern="1200"/>
        </a:p>
      </dsp:txBody>
      <dsp:txXfrm>
        <a:off x="0" y="2703"/>
        <a:ext cx="6900512" cy="1843578"/>
      </dsp:txXfrm>
    </dsp:sp>
    <dsp:sp modelId="{CAA1CB6F-48B9-4407-905D-AA8AD23A6E4B}">
      <dsp:nvSpPr>
        <dsp:cNvPr id="0" name=""/>
        <dsp:cNvSpPr/>
      </dsp:nvSpPr>
      <dsp:spPr>
        <a:xfrm>
          <a:off x="0" y="1846281"/>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91DD77-BD25-41C5-B647-456F892624BE}">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dirty="0"/>
            <a:t>✔️ Yüksek </a:t>
          </a:r>
          <a:r>
            <a:rPr lang="en-US" sz="3600" b="0" i="0" kern="1200" dirty="0" err="1"/>
            <a:t>teknoloji</a:t>
          </a:r>
          <a:r>
            <a:rPr lang="en-US" sz="3600" b="0" i="0" kern="1200" dirty="0"/>
            <a:t> </a:t>
          </a:r>
          <a:r>
            <a:rPr lang="en-US" sz="3600" b="0" i="0" kern="1200" dirty="0" err="1"/>
            <a:t>ihracatı</a:t>
          </a:r>
          <a:r>
            <a:rPr lang="en-US" sz="3600" b="0" i="0" kern="1200" dirty="0"/>
            <a:t> </a:t>
          </a:r>
          <a:r>
            <a:rPr lang="en-US" sz="3600" b="0" i="0" kern="1200" dirty="0" err="1"/>
            <a:t>yapan</a:t>
          </a:r>
          <a:r>
            <a:rPr lang="en-US" sz="3600" b="0" i="0" kern="1200" dirty="0"/>
            <a:t>,</a:t>
          </a:r>
          <a:endParaRPr lang="en-US" sz="3600" kern="1200" dirty="0"/>
        </a:p>
      </dsp:txBody>
      <dsp:txXfrm>
        <a:off x="0" y="1846281"/>
        <a:ext cx="6900512" cy="1843578"/>
      </dsp:txXfrm>
    </dsp:sp>
    <dsp:sp modelId="{0C8503C4-6813-4DAE-B66B-71F12E96F8E3}">
      <dsp:nvSpPr>
        <dsp:cNvPr id="0" name=""/>
        <dsp:cNvSpPr/>
      </dsp:nvSpPr>
      <dsp:spPr>
        <a:xfrm>
          <a:off x="0" y="2790248"/>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72851F-FEAD-45A8-86FA-6EABCA674741}">
      <dsp:nvSpPr>
        <dsp:cNvPr id="0" name=""/>
        <dsp:cNvSpPr/>
      </dsp:nvSpPr>
      <dsp:spPr>
        <a:xfrm>
          <a:off x="0" y="2797088"/>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dirty="0"/>
            <a:t>✔️ </a:t>
          </a:r>
          <a:r>
            <a:rPr lang="en-US" sz="3600" b="0" i="0" kern="1200" dirty="0" err="1"/>
            <a:t>Dış</a:t>
          </a:r>
          <a:r>
            <a:rPr lang="en-US" sz="3600" b="0" i="0" kern="1200" dirty="0"/>
            <a:t> </a:t>
          </a:r>
          <a:r>
            <a:rPr lang="en-US" sz="3600" b="0" i="0" kern="1200" dirty="0" err="1"/>
            <a:t>ticaret</a:t>
          </a:r>
          <a:r>
            <a:rPr lang="en-US" sz="3600" b="0" i="0" kern="1200" dirty="0"/>
            <a:t> </a:t>
          </a:r>
          <a:r>
            <a:rPr lang="en-US" sz="3600" b="0" i="0" kern="1200" dirty="0" err="1"/>
            <a:t>dengesini</a:t>
          </a:r>
          <a:r>
            <a:rPr lang="en-US" sz="3600" b="0" i="0" kern="1200" dirty="0"/>
            <a:t> </a:t>
          </a:r>
          <a:r>
            <a:rPr lang="en-US" sz="3600" b="0" i="0" kern="1200" dirty="0" err="1"/>
            <a:t>güçlendiren</a:t>
          </a:r>
          <a:r>
            <a:rPr lang="en-US" sz="3600" b="0" i="0" kern="1200" dirty="0"/>
            <a:t> </a:t>
          </a:r>
          <a:r>
            <a:rPr lang="en-US" sz="3600" b="0" i="0" kern="1200" dirty="0" err="1"/>
            <a:t>stratejik</a:t>
          </a:r>
          <a:r>
            <a:rPr lang="en-US" sz="3600" b="0" i="0" kern="1200" dirty="0"/>
            <a:t> </a:t>
          </a:r>
          <a:r>
            <a:rPr lang="en-US" sz="3600" b="0" i="0" kern="1200" dirty="0" err="1"/>
            <a:t>üretim</a:t>
          </a:r>
          <a:r>
            <a:rPr lang="en-US" sz="3600" b="0" i="0" kern="1200" dirty="0"/>
            <a:t> </a:t>
          </a:r>
          <a:r>
            <a:rPr lang="en-US" sz="3600" b="0" i="0" kern="1200" dirty="0" err="1"/>
            <a:t>merkezleri</a:t>
          </a:r>
          <a:r>
            <a:rPr lang="en-US" sz="3600" b="0" i="0" kern="1200" dirty="0"/>
            <a:t> </a:t>
          </a:r>
          <a:r>
            <a:rPr lang="en-US" sz="3600" b="0" i="0" kern="1200" dirty="0" err="1"/>
            <a:t>konumundadır</a:t>
          </a:r>
          <a:r>
            <a:rPr lang="en-US" sz="3600" b="0" i="0" kern="1200" dirty="0"/>
            <a:t>.</a:t>
          </a:r>
          <a:endParaRPr lang="en-US" sz="3600" kern="1200" dirty="0"/>
        </a:p>
      </dsp:txBody>
      <dsp:txXfrm>
        <a:off x="0" y="2797088"/>
        <a:ext cx="6900512" cy="18435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1E7E2-3AC6-4472-828F-05CFCBFAED24}">
      <dsp:nvSpPr>
        <dsp:cNvPr id="0" name=""/>
        <dsp:cNvSpPr/>
      </dsp:nvSpPr>
      <dsp:spPr>
        <a:xfrm>
          <a:off x="960563" y="1248471"/>
          <a:ext cx="810000" cy="81000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472BE6-5198-4CA7-8389-EF4D614BC520}">
      <dsp:nvSpPr>
        <dsp:cNvPr id="0" name=""/>
        <dsp:cNvSpPr/>
      </dsp:nvSpPr>
      <dsp:spPr>
        <a:xfrm>
          <a:off x="465563" y="2336667"/>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b="0" kern="1200">
              <a:latin typeface="+mn-lt"/>
              <a:ea typeface="+mn-ea"/>
              <a:cs typeface="+mn-cs"/>
            </a:rPr>
            <a:t>Serbest Bölge Müdürlüğü</a:t>
          </a:r>
          <a:r>
            <a:rPr lang="en-US" sz="1600" b="0" kern="1200">
              <a:latin typeface="+mn-lt"/>
              <a:ea typeface="+mn-ea"/>
              <a:cs typeface="+mn-cs"/>
            </a:rPr>
            <a:t> </a:t>
          </a:r>
          <a:endParaRPr lang="tr-TR" sz="1600" b="0" kern="1200" dirty="0">
            <a:latin typeface="+mn-lt"/>
            <a:ea typeface="+mn-ea"/>
            <a:cs typeface="+mn-cs"/>
          </a:endParaRPr>
        </a:p>
      </dsp:txBody>
      <dsp:txXfrm>
        <a:off x="465563" y="2336667"/>
        <a:ext cx="1800000" cy="765000"/>
      </dsp:txXfrm>
    </dsp:sp>
    <dsp:sp modelId="{1A2D4893-DE1D-4E65-BDD5-03C8D4FF44D2}">
      <dsp:nvSpPr>
        <dsp:cNvPr id="0" name=""/>
        <dsp:cNvSpPr/>
      </dsp:nvSpPr>
      <dsp:spPr>
        <a:xfrm>
          <a:off x="3075563" y="1248471"/>
          <a:ext cx="810000" cy="81000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B50EB7-B933-4421-BE4C-859FE74FE210}">
      <dsp:nvSpPr>
        <dsp:cNvPr id="0" name=""/>
        <dsp:cNvSpPr/>
      </dsp:nvSpPr>
      <dsp:spPr>
        <a:xfrm>
          <a:off x="2580563" y="2336667"/>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b="0" kern="1200">
              <a:latin typeface="+mn-lt"/>
              <a:ea typeface="+mn-ea"/>
              <a:cs typeface="+mn-cs"/>
            </a:rPr>
            <a:t>Gümrük Müdürlüğü</a:t>
          </a:r>
          <a:r>
            <a:rPr lang="en-US" sz="1600" b="0" kern="1200">
              <a:latin typeface="+mn-lt"/>
              <a:ea typeface="+mn-ea"/>
              <a:cs typeface="+mn-cs"/>
            </a:rPr>
            <a:t> </a:t>
          </a:r>
          <a:endParaRPr lang="en-US" sz="1600" b="0" kern="1200" dirty="0">
            <a:latin typeface="+mn-lt"/>
            <a:ea typeface="+mn-ea"/>
            <a:cs typeface="+mn-cs"/>
          </a:endParaRPr>
        </a:p>
      </dsp:txBody>
      <dsp:txXfrm>
        <a:off x="2580563" y="2336667"/>
        <a:ext cx="1800000" cy="765000"/>
      </dsp:txXfrm>
    </dsp:sp>
    <dsp:sp modelId="{412B19FD-2AF1-43A0-A8B6-061606444A8F}">
      <dsp:nvSpPr>
        <dsp:cNvPr id="0" name=""/>
        <dsp:cNvSpPr/>
      </dsp:nvSpPr>
      <dsp:spPr>
        <a:xfrm>
          <a:off x="5190563" y="1248471"/>
          <a:ext cx="810000" cy="81000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97BCF8-E983-43E5-AE5C-F6352A20A4F0}">
      <dsp:nvSpPr>
        <dsp:cNvPr id="0" name=""/>
        <dsp:cNvSpPr/>
      </dsp:nvSpPr>
      <dsp:spPr>
        <a:xfrm>
          <a:off x="4695563" y="2336667"/>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b="0" kern="1200">
              <a:latin typeface="+mn-lt"/>
              <a:ea typeface="+mn-ea"/>
              <a:cs typeface="+mn-cs"/>
            </a:rPr>
            <a:t>Gümrük Muhafaza Müdürlüğü </a:t>
          </a:r>
          <a:r>
            <a:rPr lang="en-US" sz="1600" b="0" kern="1200">
              <a:latin typeface="+mn-lt"/>
              <a:ea typeface="+mn-ea"/>
              <a:cs typeface="+mn-cs"/>
            </a:rPr>
            <a:t> </a:t>
          </a:r>
          <a:endParaRPr lang="en-US" sz="1600" b="0" kern="1200" dirty="0">
            <a:latin typeface="+mn-lt"/>
            <a:ea typeface="+mn-ea"/>
            <a:cs typeface="+mn-cs"/>
          </a:endParaRPr>
        </a:p>
      </dsp:txBody>
      <dsp:txXfrm>
        <a:off x="4695563" y="2336667"/>
        <a:ext cx="1800000" cy="765000"/>
      </dsp:txXfrm>
    </dsp:sp>
    <dsp:sp modelId="{3543F122-7752-41D5-97C9-3CEAD915CC6E}">
      <dsp:nvSpPr>
        <dsp:cNvPr id="0" name=""/>
        <dsp:cNvSpPr/>
      </dsp:nvSpPr>
      <dsp:spPr>
        <a:xfrm>
          <a:off x="7305563" y="1248471"/>
          <a:ext cx="810000" cy="81000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AFDB6A-1985-4081-B96E-E2730F8F88EB}">
      <dsp:nvSpPr>
        <dsp:cNvPr id="0" name=""/>
        <dsp:cNvSpPr/>
      </dsp:nvSpPr>
      <dsp:spPr>
        <a:xfrm>
          <a:off x="6810563" y="2336667"/>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b="0" kern="1200">
              <a:latin typeface="+mn-lt"/>
              <a:ea typeface="+mn-ea"/>
              <a:cs typeface="+mn-cs"/>
            </a:rPr>
            <a:t>Emniyet Birimi</a:t>
          </a:r>
          <a:endParaRPr lang="en-US" sz="1600" b="0" kern="1200" dirty="0">
            <a:latin typeface="+mn-lt"/>
            <a:ea typeface="+mn-ea"/>
            <a:cs typeface="+mn-cs"/>
          </a:endParaRPr>
        </a:p>
      </dsp:txBody>
      <dsp:txXfrm>
        <a:off x="6810563" y="2336667"/>
        <a:ext cx="1800000" cy="765000"/>
      </dsp:txXfrm>
    </dsp:sp>
    <dsp:sp modelId="{653B5DD6-19A5-4288-A368-27E82CAFBC34}">
      <dsp:nvSpPr>
        <dsp:cNvPr id="0" name=""/>
        <dsp:cNvSpPr/>
      </dsp:nvSpPr>
      <dsp:spPr>
        <a:xfrm>
          <a:off x="9420563" y="1248471"/>
          <a:ext cx="810000" cy="810000"/>
        </a:xfrm>
        <a:prstGeom prst="rect">
          <a:avLst/>
        </a:prstGeom>
        <a:blipFill>
          <a:blip xmlns:r="http://schemas.openxmlformats.org/officeDocument/2006/relationships"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71BC26-C21E-4B02-ADA7-73ACC23292EE}">
      <dsp:nvSpPr>
        <dsp:cNvPr id="0" name=""/>
        <dsp:cNvSpPr/>
      </dsp:nvSpPr>
      <dsp:spPr>
        <a:xfrm>
          <a:off x="8925563" y="2336667"/>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tr-TR" sz="1600" b="0" kern="1200">
              <a:latin typeface="+mn-lt"/>
              <a:ea typeface="+mn-ea"/>
              <a:cs typeface="+mn-cs"/>
            </a:rPr>
            <a:t>Bölge Kurucu ve İşleticisi / Bölge İşleticisi</a:t>
          </a:r>
          <a:endParaRPr lang="en-US" sz="1600" b="0" kern="1200" dirty="0">
            <a:latin typeface="+mn-lt"/>
            <a:ea typeface="+mn-ea"/>
            <a:cs typeface="+mn-cs"/>
          </a:endParaRPr>
        </a:p>
      </dsp:txBody>
      <dsp:txXfrm>
        <a:off x="8925563" y="2336667"/>
        <a:ext cx="1800000" cy="76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0.03008</cdr:x>
      <cdr:y>0.02691</cdr:y>
    </cdr:from>
    <cdr:to>
      <cdr:x>0.9599</cdr:x>
      <cdr:y>0.14476</cdr:y>
    </cdr:to>
    <cdr:sp macro="" textlink="">
      <cdr:nvSpPr>
        <cdr:cNvPr id="2" name="Metin kutusu 1"/>
        <cdr:cNvSpPr txBox="1"/>
      </cdr:nvSpPr>
      <cdr:spPr>
        <a:xfrm xmlns:a="http://schemas.openxmlformats.org/drawingml/2006/main">
          <a:off x="182880" y="107636"/>
          <a:ext cx="5654040" cy="4714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tr-TR" sz="12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0.68045</cdr:x>
      <cdr:y>0.93904</cdr:y>
    </cdr:from>
    <cdr:to>
      <cdr:x>1</cdr:x>
      <cdr:y>1</cdr:y>
    </cdr:to>
    <cdr:sp macro="" textlink="">
      <cdr:nvSpPr>
        <cdr:cNvPr id="3" name="Metin kutusu 2"/>
        <cdr:cNvSpPr txBox="1"/>
      </cdr:nvSpPr>
      <cdr:spPr>
        <a:xfrm xmlns:a="http://schemas.openxmlformats.org/drawingml/2006/main">
          <a:off x="7121676" y="4447935"/>
          <a:ext cx="3344451" cy="2887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tr-TR" sz="1100" b="1" dirty="0">
              <a:latin typeface="Arial" panose="020B0604020202020204" pitchFamily="34" charset="0"/>
              <a:cs typeface="Arial" panose="020B0604020202020204" pitchFamily="34" charset="0"/>
            </a:rPr>
            <a:t>TOPLAM : 2.832 RUHSAT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E2DF0-115A-4F0B-86A8-56AD03E58B57}" type="datetimeFigureOut">
              <a:rPr lang="tr-TR" smtClean="0"/>
              <a:t>9.04.2026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5CECF-3AA7-451B-B35B-0BAC76885734}" type="slidenum">
              <a:rPr lang="tr-TR" smtClean="0"/>
              <a:t>‹#›</a:t>
            </a:fld>
            <a:endParaRPr lang="tr-TR"/>
          </a:p>
        </p:txBody>
      </p:sp>
    </p:spTree>
    <p:extLst>
      <p:ext uri="{BB962C8B-B14F-4D97-AF65-F5344CB8AC3E}">
        <p14:creationId xmlns:p14="http://schemas.microsoft.com/office/powerpoint/2010/main" val="303070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1" dirty="0">
              <a:solidFill>
                <a:srgbClr val="002060"/>
              </a:solidFill>
            </a:endParaRPr>
          </a:p>
          <a:p>
            <a:pPr marL="0" indent="0">
              <a:buNone/>
            </a:pPr>
            <a:r>
              <a:rPr lang="tr-TR" sz="1200" dirty="0">
                <a:solidFill>
                  <a:srgbClr val="002060"/>
                </a:solidFill>
              </a:rPr>
              <a:t>Türkiye'nin Avrupa Birliği'ne tam üyeliğinin gerçekleştiği tarihi içeren yılın vergilendirme döneminin sonuna kadar; </a:t>
            </a:r>
          </a:p>
          <a:p>
            <a:endParaRPr lang="tr-TR" sz="1200" dirty="0">
              <a:solidFill>
                <a:srgbClr val="002060"/>
              </a:solidFill>
            </a:endParaRPr>
          </a:p>
          <a:p>
            <a:pPr marL="0" indent="0">
              <a:buNone/>
            </a:pPr>
            <a:r>
              <a:rPr lang="tr-TR" sz="1200" dirty="0">
                <a:solidFill>
                  <a:srgbClr val="002060"/>
                </a:solidFill>
              </a:rPr>
              <a:t>bu bölgelerde gerçekleştirilen faaliyetlerle ilgili olarak yapılan işlemler ve düzenlenen kağıtlar </a:t>
            </a:r>
            <a:r>
              <a:rPr lang="tr-TR" sz="1200" b="1" dirty="0">
                <a:solidFill>
                  <a:srgbClr val="002060"/>
                </a:solidFill>
              </a:rPr>
              <a:t>damga vergisi ve harçlardan müstesnadır.</a:t>
            </a:r>
          </a:p>
          <a:p>
            <a:endParaRPr lang="en-US" dirty="0"/>
          </a:p>
        </p:txBody>
      </p:sp>
      <p:sp>
        <p:nvSpPr>
          <p:cNvPr id="4" name="Slayt Numarası Yer Tutucusu 3"/>
          <p:cNvSpPr>
            <a:spLocks noGrp="1"/>
          </p:cNvSpPr>
          <p:nvPr>
            <p:ph type="sldNum" sz="quarter" idx="5"/>
          </p:nvPr>
        </p:nvSpPr>
        <p:spPr/>
        <p:txBody>
          <a:bodyPr/>
          <a:lstStyle/>
          <a:p>
            <a:fld id="{9DD054C8-CE0C-4976-ACE9-7414C292CE00}" type="slidenum">
              <a:rPr lang="tr-TR" smtClean="0"/>
              <a:t>33</a:t>
            </a:fld>
            <a:endParaRPr lang="tr-TR"/>
          </a:p>
        </p:txBody>
      </p:sp>
    </p:spTree>
    <p:extLst>
      <p:ext uri="{BB962C8B-B14F-4D97-AF65-F5344CB8AC3E}">
        <p14:creationId xmlns:p14="http://schemas.microsoft.com/office/powerpoint/2010/main" val="59893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898A6-4850-57A6-3B0B-1B9F7C7902C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71F60AD-EABF-81C0-AFF9-DA6C4F707BD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645C41E-5D27-81B7-73E5-D8CBA40577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Tüm kurumlar vergisi mükelleflerinin </a:t>
            </a:r>
            <a:r>
              <a:rPr lang="tr-TR" b="1" dirty="0"/>
              <a:t>01/01/2008 tarihinden itibaren </a:t>
            </a:r>
            <a:r>
              <a:rPr lang="tr-TR" dirty="0"/>
              <a:t>yurt dışı şubeleri ile serbest bölgelerde bulunan ilişkili kişilerle </a:t>
            </a:r>
            <a:r>
              <a:rPr lang="tr-TR" b="1" dirty="0"/>
              <a:t>(mükellefin serbest bölgedeki şubeleri dahil) </a:t>
            </a:r>
            <a:r>
              <a:rPr lang="tr-TR" dirty="0"/>
              <a:t>yaptıkları işlemlerin Yıllık Transfer Fiyatlandırması Raporuna dahil edilmesi gerekmektedir.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Serbest bölgelerde faaliyette bulunan kurumlar vergisi mükelleflerinin de söz konusu tarihten itibaren ilişkili kişilerle yaptıkları yurt içi işlemlerine ilişkin olarak Yıllık Transfer Fiyatlandırması Raporunu </a:t>
            </a:r>
            <a:r>
              <a:rPr lang="tr-TR" b="1" dirty="0"/>
              <a:t>kurumlar vergisi beyannamesinin verilme süresine kadar </a:t>
            </a:r>
            <a:r>
              <a:rPr lang="tr-TR" dirty="0"/>
              <a:t>hazırlamaları ve bu süre sona erdikten sonra istenmesi durumunda İdare'ye veya vergi incelemesi yapmaya yetkili olanlara ibraz etmeleri zorunludur.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Kurumlar vergisi mükelleflerinin yurt dışında faaliyette bulunan şubelerinin veya serbest bölgede faaliyette bulunan şubelerinin </a:t>
            </a:r>
            <a:r>
              <a:rPr lang="tr-TR" b="1" dirty="0"/>
              <a:t>ayrıca Rapor hazırlamasına gerek bulunmamaktadır. </a:t>
            </a:r>
            <a:endParaRPr lang="tr-TR" dirty="0"/>
          </a:p>
          <a:p>
            <a:endParaRPr lang="en-US" dirty="0"/>
          </a:p>
        </p:txBody>
      </p:sp>
      <p:sp>
        <p:nvSpPr>
          <p:cNvPr id="4" name="Slayt Numarası Yer Tutucusu 3">
            <a:extLst>
              <a:ext uri="{FF2B5EF4-FFF2-40B4-BE49-F238E27FC236}">
                <a16:creationId xmlns:a16="http://schemas.microsoft.com/office/drawing/2014/main" id="{2046E7A8-89EF-7BEB-A56B-FA3763612FB2}"/>
              </a:ext>
            </a:extLst>
          </p:cNvPr>
          <p:cNvSpPr>
            <a:spLocks noGrp="1"/>
          </p:cNvSpPr>
          <p:nvPr>
            <p:ph type="sldNum" sz="quarter" idx="5"/>
          </p:nvPr>
        </p:nvSpPr>
        <p:spPr/>
        <p:txBody>
          <a:bodyPr/>
          <a:lstStyle/>
          <a:p>
            <a:fld id="{9DD054C8-CE0C-4976-ACE9-7414C292CE00}" type="slidenum">
              <a:rPr lang="tr-TR" smtClean="0"/>
              <a:t>35</a:t>
            </a:fld>
            <a:endParaRPr lang="tr-TR"/>
          </a:p>
        </p:txBody>
      </p:sp>
    </p:spTree>
    <p:extLst>
      <p:ext uri="{BB962C8B-B14F-4D97-AF65-F5344CB8AC3E}">
        <p14:creationId xmlns:p14="http://schemas.microsoft.com/office/powerpoint/2010/main" val="14769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9DD054C8-CE0C-4976-ACE9-7414C292CE00}" type="slidenum">
              <a:rPr lang="tr-TR" smtClean="0"/>
              <a:t>37</a:t>
            </a:fld>
            <a:endParaRPr lang="tr-TR"/>
          </a:p>
        </p:txBody>
      </p:sp>
    </p:spTree>
    <p:extLst>
      <p:ext uri="{BB962C8B-B14F-4D97-AF65-F5344CB8AC3E}">
        <p14:creationId xmlns:p14="http://schemas.microsoft.com/office/powerpoint/2010/main" val="4584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F89FE70-4CEF-40CF-ACC3-06C2CE775B7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3761140-37F5-4FF7-84E1-227308356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3A05FE2-1050-4C71-A39C-B2DD651EA9E5}"/>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5" name="Alt Bilgi Yer Tutucusu 4">
            <a:extLst>
              <a:ext uri="{FF2B5EF4-FFF2-40B4-BE49-F238E27FC236}">
                <a16:creationId xmlns:a16="http://schemas.microsoft.com/office/drawing/2014/main" id="{3E87EB3B-67D6-4885-86D0-706A804D1B4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5F60A08-3A8E-4E52-93EB-2BD64CD20E96}"/>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1999540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0F96DB5-36BE-41AE-A842-6CC1B001F35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28595ED-980C-44D5-8BDA-59A96D52259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16151A1-CD38-4FDD-B880-38FD4A7413C7}"/>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5" name="Alt Bilgi Yer Tutucusu 4">
            <a:extLst>
              <a:ext uri="{FF2B5EF4-FFF2-40B4-BE49-F238E27FC236}">
                <a16:creationId xmlns:a16="http://schemas.microsoft.com/office/drawing/2014/main" id="{F02CCE78-A944-482E-B3A8-962DC1A0371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F5BE12A-2827-41FC-8457-9BEFC4E38E0F}"/>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225969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4BAB194-1E09-4DB1-B41B-57BEFDCC733A}"/>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CD9DA5D-494A-49D2-BA2F-2F615AD72450}"/>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CBFE0A9-6E42-4F54-BC0B-07E1C78C26B2}"/>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5" name="Alt Bilgi Yer Tutucusu 4">
            <a:extLst>
              <a:ext uri="{FF2B5EF4-FFF2-40B4-BE49-F238E27FC236}">
                <a16:creationId xmlns:a16="http://schemas.microsoft.com/office/drawing/2014/main" id="{D6ECE3DB-0DEB-4AB6-959F-CBB266CFC09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03C56F6-39D3-45F3-9C60-84BD4709471C}"/>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1076005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76B3C93-E4D9-4EDF-BA8F-E4F45140DC0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09C38EA-9F4B-4902-8373-9CE6288C120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C07E051-70BD-426E-B797-A86486D14BF4}"/>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5" name="Alt Bilgi Yer Tutucusu 4">
            <a:extLst>
              <a:ext uri="{FF2B5EF4-FFF2-40B4-BE49-F238E27FC236}">
                <a16:creationId xmlns:a16="http://schemas.microsoft.com/office/drawing/2014/main" id="{16FD2CF8-1E6D-4E61-AFC6-8C3AF69DF4D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3BE9514-1A8F-486B-8128-78E38147A0A1}"/>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112419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D9044DD-C592-460E-8822-4131EF5F257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F51B20D-ACFD-4F5D-BA4E-E7D5C78BD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198B784-0C12-4F82-9ECC-FA8867AA1D54}"/>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5" name="Alt Bilgi Yer Tutucusu 4">
            <a:extLst>
              <a:ext uri="{FF2B5EF4-FFF2-40B4-BE49-F238E27FC236}">
                <a16:creationId xmlns:a16="http://schemas.microsoft.com/office/drawing/2014/main" id="{BBF07F91-892E-4F80-B65C-CE543062402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818ADB5-B353-4F7E-8EDF-8AA85270C317}"/>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373879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DA890E9-F87D-4AC2-920F-5886B302785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8A3104D-244D-4478-A65F-88D59C68CCD8}"/>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3F703A2-773F-438D-BBEB-FD27D9DF9265}"/>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1D4AE2D3-2FF4-4994-A2EA-3C029D1A5C72}"/>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6" name="Alt Bilgi Yer Tutucusu 5">
            <a:extLst>
              <a:ext uri="{FF2B5EF4-FFF2-40B4-BE49-F238E27FC236}">
                <a16:creationId xmlns:a16="http://schemas.microsoft.com/office/drawing/2014/main" id="{BF9D0134-629A-4682-8B0F-5123001EE29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E642AA9-87F8-4443-B20F-AB426B7E91F2}"/>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256542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C38A66D-E9A8-4192-972C-7C0E171E185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3C81553-E2A6-4633-871D-B42BBDCD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1131C2E-116F-4AD4-91EB-B353ABB821F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83F7990-3A7B-47F0-901D-9D7608EE5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6E16101-0ABA-4BEE-9DEC-E557178DC4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0281F4ED-C3EE-446D-A0AE-C76E53E1E7B6}"/>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8" name="Alt Bilgi Yer Tutucusu 7">
            <a:extLst>
              <a:ext uri="{FF2B5EF4-FFF2-40B4-BE49-F238E27FC236}">
                <a16:creationId xmlns:a16="http://schemas.microsoft.com/office/drawing/2014/main" id="{92234BD0-02D9-4DE0-B655-CC46B392EEB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DA5947F-C137-4CD9-A2CB-B63C52786E30}"/>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263062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7872680-F68B-4333-9DA2-51FDA6FCE7D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0989F65-8D49-4344-B637-6C753D8C8757}"/>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4" name="Alt Bilgi Yer Tutucusu 3">
            <a:extLst>
              <a:ext uri="{FF2B5EF4-FFF2-40B4-BE49-F238E27FC236}">
                <a16:creationId xmlns:a16="http://schemas.microsoft.com/office/drawing/2014/main" id="{208FA4D0-3E62-43E7-82EF-40D6A608E3C8}"/>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40E8031-D5A4-42BE-98D8-C13819A72FF3}"/>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155076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61D84BE-CDBD-4383-8F80-C950494142B1}"/>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3" name="Alt Bilgi Yer Tutucusu 2">
            <a:extLst>
              <a:ext uri="{FF2B5EF4-FFF2-40B4-BE49-F238E27FC236}">
                <a16:creationId xmlns:a16="http://schemas.microsoft.com/office/drawing/2014/main" id="{1F09E669-7D82-4561-B9E8-5EF1837149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E742C3CF-C5ED-4337-A5E8-31A5D0331BCB}"/>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57093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3CA756A-B72E-486E-8E90-4F9C609506F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CBBC7FC-E130-4F17-A485-4E4562829C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5B2EBFD-1AF1-48D4-822A-BECF48D25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B29300E-08A3-4B78-BA0D-F69B8413D0E2}"/>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6" name="Alt Bilgi Yer Tutucusu 5">
            <a:extLst>
              <a:ext uri="{FF2B5EF4-FFF2-40B4-BE49-F238E27FC236}">
                <a16:creationId xmlns:a16="http://schemas.microsoft.com/office/drawing/2014/main" id="{B9DAE9CF-39FC-4491-9FEC-DFBF10E3AC6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2F771ED-88CD-4AD4-86E9-364D0E8CFCEC}"/>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176019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3936782-5BE2-431B-8D0F-2FE2D1B31E4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FCB6894-138C-4A1F-80AA-2BED084B44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B5EAAA3-C07C-4720-959D-F71B6C8FF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529C9E4-8E72-4132-A816-E19DFE2B45F1}"/>
              </a:ext>
            </a:extLst>
          </p:cNvPr>
          <p:cNvSpPr>
            <a:spLocks noGrp="1"/>
          </p:cNvSpPr>
          <p:nvPr>
            <p:ph type="dt" sz="half" idx="10"/>
          </p:nvPr>
        </p:nvSpPr>
        <p:spPr/>
        <p:txBody>
          <a:bodyPr/>
          <a:lstStyle/>
          <a:p>
            <a:fld id="{CC6CF6AE-54E7-4BC2-8C85-0A58871F3514}" type="datetimeFigureOut">
              <a:rPr lang="tr-TR" smtClean="0"/>
              <a:t>9.04.2026</a:t>
            </a:fld>
            <a:endParaRPr lang="tr-TR"/>
          </a:p>
        </p:txBody>
      </p:sp>
      <p:sp>
        <p:nvSpPr>
          <p:cNvPr id="6" name="Alt Bilgi Yer Tutucusu 5">
            <a:extLst>
              <a:ext uri="{FF2B5EF4-FFF2-40B4-BE49-F238E27FC236}">
                <a16:creationId xmlns:a16="http://schemas.microsoft.com/office/drawing/2014/main" id="{F540F5C2-3E07-4675-903B-34922207782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67B0F2E-A70D-41D3-A0BA-6DD37AEA69BD}"/>
              </a:ext>
            </a:extLst>
          </p:cNvPr>
          <p:cNvSpPr>
            <a:spLocks noGrp="1"/>
          </p:cNvSpPr>
          <p:nvPr>
            <p:ph type="sldNum" sz="quarter" idx="12"/>
          </p:nvPr>
        </p:nvSpPr>
        <p:spPr/>
        <p:txBody>
          <a:bodyPr/>
          <a:lstStyle/>
          <a:p>
            <a:fld id="{246F22B1-9B5C-4430-966A-78B139E4E379}" type="slidenum">
              <a:rPr lang="tr-TR" smtClean="0"/>
              <a:t>‹#›</a:t>
            </a:fld>
            <a:endParaRPr lang="tr-TR"/>
          </a:p>
        </p:txBody>
      </p:sp>
    </p:spTree>
    <p:extLst>
      <p:ext uri="{BB962C8B-B14F-4D97-AF65-F5344CB8AC3E}">
        <p14:creationId xmlns:p14="http://schemas.microsoft.com/office/powerpoint/2010/main" val="2558863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DB04C46D-644E-4F30-898F-79C1C2C19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6E7A148-9C7B-4E68-A32A-4DEEB52B0A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9FFFC22-7668-4773-BD1A-188EE7E54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CF6AE-54E7-4BC2-8C85-0A58871F3514}" type="datetimeFigureOut">
              <a:rPr lang="tr-TR" smtClean="0"/>
              <a:t>9.04.2026</a:t>
            </a:fld>
            <a:endParaRPr lang="tr-TR"/>
          </a:p>
        </p:txBody>
      </p:sp>
      <p:sp>
        <p:nvSpPr>
          <p:cNvPr id="5" name="Alt Bilgi Yer Tutucusu 4">
            <a:extLst>
              <a:ext uri="{FF2B5EF4-FFF2-40B4-BE49-F238E27FC236}">
                <a16:creationId xmlns:a16="http://schemas.microsoft.com/office/drawing/2014/main" id="{F3A0BF45-E52E-4F98-9B56-A50257CE28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0275E69-87E1-494A-8E99-887C4DB53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F22B1-9B5C-4430-966A-78B139E4E379}" type="slidenum">
              <a:rPr lang="tr-TR" smtClean="0"/>
              <a:t>‹#›</a:t>
            </a:fld>
            <a:endParaRPr lang="tr-TR"/>
          </a:p>
        </p:txBody>
      </p:sp>
    </p:spTree>
    <p:extLst>
      <p:ext uri="{BB962C8B-B14F-4D97-AF65-F5344CB8AC3E}">
        <p14:creationId xmlns:p14="http://schemas.microsoft.com/office/powerpoint/2010/main" val="1057554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6.jpe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7.jpeg"/><Relationship Id="rId7" Type="http://schemas.openxmlformats.org/officeDocument/2006/relationships/diagramColors" Target="../diagrams/colors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0.svg"/><Relationship Id="rId7" Type="http://schemas.openxmlformats.org/officeDocument/2006/relationships/diagramColors" Target="../diagrams/colors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A97E468-43C7-40AA-8272-FA986910A3D4}"/>
              </a:ext>
            </a:extLst>
          </p:cNvPr>
          <p:cNvPicPr>
            <a:picLocks noChangeAspect="1"/>
          </p:cNvPicPr>
          <p:nvPr/>
        </p:nvPicPr>
        <p:blipFill rotWithShape="1">
          <a:blip r:embed="rId2"/>
          <a:srcRect t="442"/>
          <a:stretch/>
        </p:blipFill>
        <p:spPr>
          <a:xfrm>
            <a:off x="20" y="1"/>
            <a:ext cx="12191980" cy="6857999"/>
          </a:xfrm>
          <a:prstGeom prst="rect">
            <a:avLst/>
          </a:prstGeom>
        </p:spPr>
      </p:pic>
      <p:sp>
        <p:nvSpPr>
          <p:cNvPr id="2" name="Unvan 1">
            <a:extLst>
              <a:ext uri="{FF2B5EF4-FFF2-40B4-BE49-F238E27FC236}">
                <a16:creationId xmlns:a16="http://schemas.microsoft.com/office/drawing/2014/main" id="{FF40EDED-7D8B-41C4-96B5-1F4DA474241D}"/>
              </a:ext>
            </a:extLst>
          </p:cNvPr>
          <p:cNvSpPr>
            <a:spLocks noGrp="1"/>
          </p:cNvSpPr>
          <p:nvPr>
            <p:ph type="ctrTitle"/>
          </p:nvPr>
        </p:nvSpPr>
        <p:spPr>
          <a:xfrm>
            <a:off x="3921123" y="1983713"/>
            <a:ext cx="7672779" cy="2890573"/>
          </a:xfrm>
        </p:spPr>
        <p:txBody>
          <a:bodyPr>
            <a:normAutofit fontScale="90000"/>
          </a:bodyPr>
          <a:lstStyle/>
          <a:p>
            <a:r>
              <a:rPr lang="tr-TR" sz="5400" b="1" dirty="0">
                <a:solidFill>
                  <a:srgbClr val="002060"/>
                </a:solidFill>
              </a:rPr>
              <a:t>SERBEST BÖLGELERİN TÜRKİYE EKONOMİSİNE KATKILARI VE VERGİ UYGULAMALARI </a:t>
            </a:r>
            <a:br>
              <a:rPr lang="tr-TR" sz="5400" b="1" dirty="0">
                <a:solidFill>
                  <a:srgbClr val="002060"/>
                </a:solidFill>
              </a:rPr>
            </a:br>
            <a:br>
              <a:rPr lang="tr-TR" sz="4000" b="1" dirty="0">
                <a:solidFill>
                  <a:srgbClr val="002060"/>
                </a:solidFill>
              </a:rPr>
            </a:br>
            <a:br>
              <a:rPr lang="tr-TR" sz="4000" b="1" dirty="0">
                <a:solidFill>
                  <a:srgbClr val="002060"/>
                </a:solidFill>
              </a:rPr>
            </a:br>
            <a:endParaRPr lang="tr-TR" sz="4000" b="1" dirty="0">
              <a:solidFill>
                <a:srgbClr val="002060"/>
              </a:solidFill>
            </a:endParaRPr>
          </a:p>
        </p:txBody>
      </p:sp>
      <p:pic>
        <p:nvPicPr>
          <p:cNvPr id="5" name="Resim 4"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6200312"/>
            <a:ext cx="1384643" cy="56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225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B6A305-73E7-58D4-A662-A56A492320A8}"/>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16A207D-D267-9D3E-1395-B9402CBD3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77843D-6486-29C8-2D83-625C4B041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4504CDE-8FC0-8C22-7051-D1627C802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D9656F2-7694-E19E-2C22-6483203C5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8D0F966-28F7-A8F7-480C-C2B5CA2DA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0D71E73D-C866-6742-4A34-C7A16F2F00B9}"/>
              </a:ext>
            </a:extLst>
          </p:cNvPr>
          <p:cNvSpPr>
            <a:spLocks noGrp="1"/>
          </p:cNvSpPr>
          <p:nvPr>
            <p:ph type="title"/>
          </p:nvPr>
        </p:nvSpPr>
        <p:spPr>
          <a:xfrm>
            <a:off x="1371599" y="294538"/>
            <a:ext cx="9895951" cy="1033669"/>
          </a:xfrm>
        </p:spPr>
        <p:txBody>
          <a:bodyPr>
            <a:normAutofit/>
          </a:bodyPr>
          <a:lstStyle/>
          <a:p>
            <a:r>
              <a:rPr lang="tr-TR" sz="3400" b="1" dirty="0">
                <a:solidFill>
                  <a:srgbClr val="FFFFFF"/>
                </a:solidFill>
                <a:cs typeface="Arial" panose="020B0604020202020204" pitchFamily="34" charset="0"/>
              </a:rPr>
              <a:t>SEKTÖR DAĞILIMI</a:t>
            </a:r>
            <a:endParaRPr lang="tr-TR" sz="3400" dirty="0">
              <a:solidFill>
                <a:srgbClr val="FFFFFF"/>
              </a:solidFill>
            </a:endParaRPr>
          </a:p>
        </p:txBody>
      </p:sp>
      <p:pic>
        <p:nvPicPr>
          <p:cNvPr id="43" name="Resim 42" descr="image005">
            <a:extLst>
              <a:ext uri="{FF2B5EF4-FFF2-40B4-BE49-F238E27FC236}">
                <a16:creationId xmlns:a16="http://schemas.microsoft.com/office/drawing/2014/main" id="{F37B03AA-B6EE-6D80-58C4-3EE116C56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İçerik Yer Tutucusu 4">
            <a:extLst>
              <a:ext uri="{FF2B5EF4-FFF2-40B4-BE49-F238E27FC236}">
                <a16:creationId xmlns:a16="http://schemas.microsoft.com/office/drawing/2014/main" id="{21F51D17-0865-3ECA-85FB-0E53166AE188}"/>
              </a:ext>
            </a:extLst>
          </p:cNvPr>
          <p:cNvGraphicFramePr>
            <a:graphicFrameLocks/>
          </p:cNvGraphicFramePr>
          <p:nvPr>
            <p:extLst>
              <p:ext uri="{D42A27DB-BD31-4B8C-83A1-F6EECF244321}">
                <p14:modId xmlns:p14="http://schemas.microsoft.com/office/powerpoint/2010/main" val="2880328387"/>
              </p:ext>
            </p:extLst>
          </p:nvPr>
        </p:nvGraphicFramePr>
        <p:xfrm>
          <a:off x="990600" y="19780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46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CA52B0-7743-A1F5-B7B7-14ECDDA075B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D1DD3338-971E-5EF9-1299-7707E3B1BA6C}"/>
              </a:ext>
            </a:extLst>
          </p:cNvPr>
          <p:cNvSpPr>
            <a:spLocks noGrp="1"/>
          </p:cNvSpPr>
          <p:nvPr>
            <p:ph type="title"/>
          </p:nvPr>
        </p:nvSpPr>
        <p:spPr>
          <a:xfrm>
            <a:off x="466722" y="586855"/>
            <a:ext cx="3201366" cy="3387497"/>
          </a:xfrm>
          <a:prstGeom prst="ellipse">
            <a:avLst/>
          </a:prstGeom>
        </p:spPr>
        <p:txBody>
          <a:bodyPr vert="horz" lIns="91440" tIns="45720" rIns="91440" bIns="45720" rtlCol="0" anchor="b">
            <a:normAutofit/>
          </a:bodyPr>
          <a:lstStyle/>
          <a:p>
            <a:pPr algn="r"/>
            <a:br>
              <a:rPr lang="en-US" sz="3100" b="1" kern="1200">
                <a:solidFill>
                  <a:srgbClr val="FFFFFF"/>
                </a:solidFill>
                <a:latin typeface="+mj-lt"/>
                <a:ea typeface="+mj-ea"/>
                <a:cs typeface="+mj-cs"/>
              </a:rPr>
            </a:br>
            <a:r>
              <a:rPr lang="en-US" sz="3100" b="1" kern="1200">
                <a:solidFill>
                  <a:srgbClr val="FFFFFF"/>
                </a:solidFill>
                <a:latin typeface="+mj-lt"/>
                <a:ea typeface="+mj-ea"/>
                <a:cs typeface="+mj-cs"/>
              </a:rPr>
              <a:t>2025</a:t>
            </a:r>
            <a:br>
              <a:rPr lang="en-US" sz="3100" b="1" kern="1200">
                <a:solidFill>
                  <a:srgbClr val="FFFFFF"/>
                </a:solidFill>
                <a:latin typeface="+mj-lt"/>
                <a:ea typeface="+mj-ea"/>
                <a:cs typeface="+mj-cs"/>
              </a:rPr>
            </a:br>
            <a:r>
              <a:rPr lang="en-US" sz="3100" b="1" kern="1200">
                <a:solidFill>
                  <a:srgbClr val="FFFFFF"/>
                </a:solidFill>
                <a:latin typeface="+mj-lt"/>
                <a:ea typeface="+mj-ea"/>
                <a:cs typeface="+mj-cs"/>
              </a:rPr>
              <a:t>SERBEST BÖLGE VERİLERİ</a:t>
            </a:r>
            <a:endParaRPr lang="en-US" sz="3100" kern="1200">
              <a:solidFill>
                <a:srgbClr val="FFFFFF"/>
              </a:solidFill>
              <a:latin typeface="+mj-lt"/>
              <a:ea typeface="+mj-ea"/>
              <a:cs typeface="+mj-cs"/>
            </a:endParaRPr>
          </a:p>
        </p:txBody>
      </p:sp>
      <p:pic>
        <p:nvPicPr>
          <p:cNvPr id="11" name="Resim 10" descr="image005">
            <a:extLst>
              <a:ext uri="{FF2B5EF4-FFF2-40B4-BE49-F238E27FC236}">
                <a16:creationId xmlns:a16="http://schemas.microsoft.com/office/drawing/2014/main" id="{6E936C70-24D5-EBA9-B5CC-D118A6879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Metin kutusu 5">
            <a:extLst>
              <a:ext uri="{FF2B5EF4-FFF2-40B4-BE49-F238E27FC236}">
                <a16:creationId xmlns:a16="http://schemas.microsoft.com/office/drawing/2014/main" id="{957F4550-70F8-5AC7-E01E-96B6EE6C05F4}"/>
              </a:ext>
            </a:extLst>
          </p:cNvPr>
          <p:cNvGraphicFramePr/>
          <p:nvPr>
            <p:extLst>
              <p:ext uri="{D42A27DB-BD31-4B8C-83A1-F6EECF244321}">
                <p14:modId xmlns:p14="http://schemas.microsoft.com/office/powerpoint/2010/main" val="394514588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401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F2CF36-6743-7050-CCE4-B454A0BC5F2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AD0A6E-B08E-501C-ECC7-BADD6EC99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20291C82-D744-C40A-3C20-A4EFE27B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6B8132-E2CE-CDCF-8F2A-BF1A75922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2E36A2E-3BB6-E374-77B7-F8C162FCF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BD6D80-0E4D-65AF-878A-DD5B3A87B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9D8025F5-8941-B8F4-292F-AAC7BB765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DF04A77C-94C0-3201-4B72-50DDDFDB97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7995234C-44BF-4EF1-23EA-26D8090365D1}"/>
              </a:ext>
            </a:extLst>
          </p:cNvPr>
          <p:cNvSpPr>
            <a:spLocks noGrp="1"/>
          </p:cNvSpPr>
          <p:nvPr>
            <p:ph type="title"/>
          </p:nvPr>
        </p:nvSpPr>
        <p:spPr>
          <a:xfrm>
            <a:off x="466722" y="586855"/>
            <a:ext cx="3201366" cy="3387497"/>
          </a:xfrm>
          <a:prstGeom prst="ellipse">
            <a:avLst/>
          </a:prstGeom>
        </p:spPr>
        <p:txBody>
          <a:bodyPr vert="horz" lIns="91440" tIns="45720" rIns="91440" bIns="45720" rtlCol="0" anchor="b">
            <a:normAutofit/>
          </a:bodyPr>
          <a:lstStyle/>
          <a:p>
            <a:pPr algn="r"/>
            <a:br>
              <a:rPr lang="en-US" sz="3100" b="1" kern="1200" dirty="0">
                <a:solidFill>
                  <a:srgbClr val="FFFFFF"/>
                </a:solidFill>
                <a:latin typeface="+mj-lt"/>
                <a:ea typeface="+mj-ea"/>
                <a:cs typeface="+mj-cs"/>
              </a:rPr>
            </a:br>
            <a:r>
              <a:rPr lang="en-US" sz="3100" b="1" kern="1200" dirty="0">
                <a:solidFill>
                  <a:srgbClr val="FFFFFF"/>
                </a:solidFill>
                <a:latin typeface="+mj-lt"/>
                <a:ea typeface="+mj-ea"/>
                <a:cs typeface="+mj-cs"/>
              </a:rPr>
              <a:t>2025</a:t>
            </a:r>
            <a:br>
              <a:rPr lang="en-US" sz="3100" b="1" kern="1200" dirty="0">
                <a:solidFill>
                  <a:srgbClr val="FFFFFF"/>
                </a:solidFill>
                <a:latin typeface="+mj-lt"/>
                <a:ea typeface="+mj-ea"/>
                <a:cs typeface="+mj-cs"/>
              </a:rPr>
            </a:br>
            <a:r>
              <a:rPr lang="en-US" sz="3100" b="1" kern="1200" dirty="0">
                <a:solidFill>
                  <a:srgbClr val="FFFFFF"/>
                </a:solidFill>
                <a:latin typeface="+mj-lt"/>
                <a:ea typeface="+mj-ea"/>
                <a:cs typeface="+mj-cs"/>
              </a:rPr>
              <a:t>SERBEST BÖLGE VERİLERİ</a:t>
            </a:r>
            <a:endParaRPr lang="en-US" sz="3100" kern="1200" dirty="0">
              <a:solidFill>
                <a:srgbClr val="FFFFFF"/>
              </a:solidFill>
              <a:latin typeface="+mj-lt"/>
              <a:ea typeface="+mj-ea"/>
              <a:cs typeface="+mj-cs"/>
            </a:endParaRPr>
          </a:p>
        </p:txBody>
      </p:sp>
      <p:pic>
        <p:nvPicPr>
          <p:cNvPr id="11" name="Resim 10" descr="image005">
            <a:extLst>
              <a:ext uri="{FF2B5EF4-FFF2-40B4-BE49-F238E27FC236}">
                <a16:creationId xmlns:a16="http://schemas.microsoft.com/office/drawing/2014/main" id="{8E36F41D-744B-EC80-900D-F462442C3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Metin kutusu 5">
            <a:extLst>
              <a:ext uri="{FF2B5EF4-FFF2-40B4-BE49-F238E27FC236}">
                <a16:creationId xmlns:a16="http://schemas.microsoft.com/office/drawing/2014/main" id="{52E2C834-83C1-4DA5-17CC-3C0732F0677C}"/>
              </a:ext>
            </a:extLst>
          </p:cNvPr>
          <p:cNvGraphicFramePr/>
          <p:nvPr>
            <p:extLst>
              <p:ext uri="{D42A27DB-BD31-4B8C-83A1-F6EECF244321}">
                <p14:modId xmlns:p14="http://schemas.microsoft.com/office/powerpoint/2010/main" val="177988191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507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F10B36-0B62-D9F5-C98E-2353766B862B}"/>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DE637BE1-1501-5B55-C1EF-5C6C5E7792B7}"/>
              </a:ext>
            </a:extLst>
          </p:cNvPr>
          <p:cNvSpPr>
            <a:spLocks noGrp="1"/>
          </p:cNvSpPr>
          <p:nvPr>
            <p:ph type="title"/>
          </p:nvPr>
        </p:nvSpPr>
        <p:spPr>
          <a:xfrm>
            <a:off x="-108860" y="349112"/>
            <a:ext cx="10044023" cy="877729"/>
          </a:xfrm>
          <a:prstGeom prst="ellipse">
            <a:avLst/>
          </a:prstGeom>
        </p:spPr>
        <p:txBody>
          <a:bodyPr vert="horz" lIns="91440" tIns="45720" rIns="91440" bIns="45720" rtlCol="0" anchor="ctr">
            <a:normAutofit/>
          </a:bodyPr>
          <a:lstStyle/>
          <a:p>
            <a:r>
              <a:rPr lang="en-US" sz="3100" b="1" kern="1200" dirty="0">
                <a:solidFill>
                  <a:srgbClr val="FFFFFF"/>
                </a:solidFill>
                <a:latin typeface="+mj-lt"/>
                <a:ea typeface="+mj-ea"/>
                <a:cs typeface="+mj-cs"/>
              </a:rPr>
              <a:t>2025</a:t>
            </a:r>
            <a:r>
              <a:rPr lang="tr-TR" sz="3100" b="1" kern="1200" dirty="0">
                <a:solidFill>
                  <a:srgbClr val="FFFFFF"/>
                </a:solidFill>
                <a:latin typeface="+mj-lt"/>
                <a:ea typeface="+mj-ea"/>
                <a:cs typeface="+mj-cs"/>
              </a:rPr>
              <a:t> </a:t>
            </a:r>
            <a:r>
              <a:rPr lang="en-US" sz="3100" b="1" kern="1200" dirty="0">
                <a:solidFill>
                  <a:srgbClr val="FFFFFF"/>
                </a:solidFill>
                <a:latin typeface="+mj-lt"/>
                <a:ea typeface="+mj-ea"/>
                <a:cs typeface="+mj-cs"/>
              </a:rPr>
              <a:t>SERBEST BÖLGE VERİLERİ</a:t>
            </a:r>
            <a:endParaRPr lang="en-US" sz="3100" kern="1200" dirty="0">
              <a:solidFill>
                <a:srgbClr val="FFFFFF"/>
              </a:solidFill>
              <a:latin typeface="+mj-lt"/>
              <a:ea typeface="+mj-ea"/>
              <a:cs typeface="+mj-cs"/>
            </a:endParaRPr>
          </a:p>
        </p:txBody>
      </p:sp>
      <p:pic>
        <p:nvPicPr>
          <p:cNvPr id="11" name="Resim 10" descr="image005">
            <a:extLst>
              <a:ext uri="{FF2B5EF4-FFF2-40B4-BE49-F238E27FC236}">
                <a16:creationId xmlns:a16="http://schemas.microsoft.com/office/drawing/2014/main" id="{E6B4A763-3B2A-A58E-6442-CF212D8F1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Metin kutusu 5">
            <a:extLst>
              <a:ext uri="{FF2B5EF4-FFF2-40B4-BE49-F238E27FC236}">
                <a16:creationId xmlns:a16="http://schemas.microsoft.com/office/drawing/2014/main" id="{2E31E3F9-2193-E19F-3D61-B163387EABBF}"/>
              </a:ext>
            </a:extLst>
          </p:cNvPr>
          <p:cNvGraphicFramePr/>
          <p:nvPr>
            <p:extLst>
              <p:ext uri="{D42A27DB-BD31-4B8C-83A1-F6EECF244321}">
                <p14:modId xmlns:p14="http://schemas.microsoft.com/office/powerpoint/2010/main" val="275053049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8474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7861F1-4312-7CEA-CC8A-9F740C19954E}"/>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Unvan 1">
            <a:extLst>
              <a:ext uri="{FF2B5EF4-FFF2-40B4-BE49-F238E27FC236}">
                <a16:creationId xmlns:a16="http://schemas.microsoft.com/office/drawing/2014/main" id="{5908C879-441D-453D-B008-389FD10C802A}"/>
              </a:ext>
            </a:extLst>
          </p:cNvPr>
          <p:cNvSpPr>
            <a:spLocks noGrp="1"/>
          </p:cNvSpPr>
          <p:nvPr>
            <p:ph type="title"/>
          </p:nvPr>
        </p:nvSpPr>
        <p:spPr>
          <a:xfrm>
            <a:off x="534473" y="2950387"/>
            <a:ext cx="3052293" cy="3531403"/>
          </a:xfrm>
          <a:prstGeom prst="ellipse">
            <a:avLst/>
          </a:prstGeom>
        </p:spPr>
        <p:txBody>
          <a:bodyPr vert="horz" lIns="91440" tIns="45720" rIns="91440" bIns="45720" rtlCol="0" anchor="t">
            <a:normAutofit/>
          </a:bodyPr>
          <a:lstStyle/>
          <a:p>
            <a:pPr algn="r"/>
            <a:br>
              <a:rPr lang="en-US" sz="3400" b="1">
                <a:solidFill>
                  <a:srgbClr val="FFFFFF"/>
                </a:solidFill>
              </a:rPr>
            </a:br>
            <a:r>
              <a:rPr lang="en-US" sz="3400" b="1">
                <a:solidFill>
                  <a:srgbClr val="FFFFFF"/>
                </a:solidFill>
              </a:rPr>
              <a:t>2025</a:t>
            </a:r>
            <a:br>
              <a:rPr lang="en-US" sz="3400" b="1">
                <a:solidFill>
                  <a:srgbClr val="FFFFFF"/>
                </a:solidFill>
              </a:rPr>
            </a:br>
            <a:r>
              <a:rPr lang="en-US" sz="3400" b="1">
                <a:solidFill>
                  <a:srgbClr val="FFFFFF"/>
                </a:solidFill>
              </a:rPr>
              <a:t>SERBEST BÖLGE VERİLERİ</a:t>
            </a:r>
            <a:endParaRPr lang="en-US" sz="3400">
              <a:solidFill>
                <a:srgbClr val="FFFFFF"/>
              </a:solidFill>
            </a:endParaRPr>
          </a:p>
        </p:txBody>
      </p:sp>
      <p:pic>
        <p:nvPicPr>
          <p:cNvPr id="11" name="Resim 10" descr="image005">
            <a:extLst>
              <a:ext uri="{FF2B5EF4-FFF2-40B4-BE49-F238E27FC236}">
                <a16:creationId xmlns:a16="http://schemas.microsoft.com/office/drawing/2014/main" id="{4C1F2C58-59F3-C64F-820E-B6912BDA7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Türkiye'nin Teknoloji Üretimi – Business Diplomacy">
            <a:extLst>
              <a:ext uri="{FF2B5EF4-FFF2-40B4-BE49-F238E27FC236}">
                <a16:creationId xmlns:a16="http://schemas.microsoft.com/office/drawing/2014/main" id="{E415A8F1-8297-8035-B46D-57019B870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3" y="705843"/>
            <a:ext cx="8153397" cy="50174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etin kutusu 5">
            <a:extLst>
              <a:ext uri="{FF2B5EF4-FFF2-40B4-BE49-F238E27FC236}">
                <a16:creationId xmlns:a16="http://schemas.microsoft.com/office/drawing/2014/main" id="{BA76232D-3A90-89F8-3C4F-28EDFB0D3EDB}"/>
              </a:ext>
            </a:extLst>
          </p:cNvPr>
          <p:cNvGraphicFramePr/>
          <p:nvPr>
            <p:extLst>
              <p:ext uri="{D42A27DB-BD31-4B8C-83A1-F6EECF244321}">
                <p14:modId xmlns:p14="http://schemas.microsoft.com/office/powerpoint/2010/main" val="41510989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29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617B2F-2657-8FA4-047A-73D1149DD97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0B2CA4A-8542-BDD2-A33D-65C210857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FB64530-4B0A-C2F5-86E4-B92EFF7B5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FF2EF3-5AD0-7977-F093-FBB030FFF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B1F6B8-0A0C-4816-0629-9526B35EAA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B51C7C-F4C5-7965-341C-0E60DAEF7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DE9C156-50FB-B967-0EDB-22E39825CC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5A4945F8-3F23-F2A4-3190-3B6CFA658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40D0EA34-D9C1-F233-D389-4B4E329090EF}"/>
              </a:ext>
            </a:extLst>
          </p:cNvPr>
          <p:cNvSpPr>
            <a:spLocks noGrp="1"/>
          </p:cNvSpPr>
          <p:nvPr>
            <p:ph type="title"/>
          </p:nvPr>
        </p:nvSpPr>
        <p:spPr>
          <a:xfrm>
            <a:off x="466722" y="586855"/>
            <a:ext cx="3201366" cy="3387497"/>
          </a:xfrm>
          <a:prstGeom prst="ellipse">
            <a:avLst/>
          </a:prstGeom>
        </p:spPr>
        <p:txBody>
          <a:bodyPr vert="horz" lIns="91440" tIns="45720" rIns="91440" bIns="45720" rtlCol="0" anchor="b">
            <a:normAutofit/>
          </a:bodyPr>
          <a:lstStyle/>
          <a:p>
            <a:pPr algn="r"/>
            <a:br>
              <a:rPr lang="en-US" sz="3100" b="1" kern="1200">
                <a:solidFill>
                  <a:srgbClr val="FFFFFF"/>
                </a:solidFill>
                <a:latin typeface="+mj-lt"/>
                <a:ea typeface="+mj-ea"/>
                <a:cs typeface="+mj-cs"/>
              </a:rPr>
            </a:br>
            <a:r>
              <a:rPr lang="en-US" sz="3100" b="1" kern="1200">
                <a:solidFill>
                  <a:srgbClr val="FFFFFF"/>
                </a:solidFill>
                <a:latin typeface="+mj-lt"/>
                <a:ea typeface="+mj-ea"/>
                <a:cs typeface="+mj-cs"/>
              </a:rPr>
              <a:t>2025</a:t>
            </a:r>
            <a:br>
              <a:rPr lang="en-US" sz="3100" b="1" kern="1200">
                <a:solidFill>
                  <a:srgbClr val="FFFFFF"/>
                </a:solidFill>
                <a:latin typeface="+mj-lt"/>
                <a:ea typeface="+mj-ea"/>
                <a:cs typeface="+mj-cs"/>
              </a:rPr>
            </a:br>
            <a:r>
              <a:rPr lang="en-US" sz="3100" b="1" kern="1200">
                <a:solidFill>
                  <a:srgbClr val="FFFFFF"/>
                </a:solidFill>
                <a:latin typeface="+mj-lt"/>
                <a:ea typeface="+mj-ea"/>
                <a:cs typeface="+mj-cs"/>
              </a:rPr>
              <a:t>SERBEST BÖLGE VERİLERİ</a:t>
            </a:r>
            <a:endParaRPr lang="en-US" sz="3100" kern="1200">
              <a:solidFill>
                <a:srgbClr val="FFFFFF"/>
              </a:solidFill>
              <a:latin typeface="+mj-lt"/>
              <a:ea typeface="+mj-ea"/>
              <a:cs typeface="+mj-cs"/>
            </a:endParaRPr>
          </a:p>
        </p:txBody>
      </p:sp>
      <p:pic>
        <p:nvPicPr>
          <p:cNvPr id="11" name="Resim 10" descr="image005">
            <a:extLst>
              <a:ext uri="{FF2B5EF4-FFF2-40B4-BE49-F238E27FC236}">
                <a16:creationId xmlns:a16="http://schemas.microsoft.com/office/drawing/2014/main" id="{7FA61425-E64A-7E64-A111-368200A8A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stihdam da sert düşüş! - EKONOMİ - Baretdergisi.com Gayrimenkul ve İnşaat  Haberleri">
            <a:extLst>
              <a:ext uri="{FF2B5EF4-FFF2-40B4-BE49-F238E27FC236}">
                <a16:creationId xmlns:a16="http://schemas.microsoft.com/office/drawing/2014/main" id="{E348E6F2-A119-6CF2-5E52-965817B73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054" y="2741741"/>
            <a:ext cx="6200869" cy="41263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Metin kutusu 5">
            <a:extLst>
              <a:ext uri="{FF2B5EF4-FFF2-40B4-BE49-F238E27FC236}">
                <a16:creationId xmlns:a16="http://schemas.microsoft.com/office/drawing/2014/main" id="{D7391C7C-AF4B-F5F2-39D3-57A447893730}"/>
              </a:ext>
            </a:extLst>
          </p:cNvPr>
          <p:cNvGraphicFramePr/>
          <p:nvPr>
            <p:extLst>
              <p:ext uri="{D42A27DB-BD31-4B8C-83A1-F6EECF244321}">
                <p14:modId xmlns:p14="http://schemas.microsoft.com/office/powerpoint/2010/main" val="1835559560"/>
              </p:ext>
            </p:extLst>
          </p:nvPr>
        </p:nvGraphicFramePr>
        <p:xfrm>
          <a:off x="4703912" y="330146"/>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058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C6ACFF-396B-EBFB-44D2-74F8AAA90E2B}"/>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Unvan 1">
            <a:extLst>
              <a:ext uri="{FF2B5EF4-FFF2-40B4-BE49-F238E27FC236}">
                <a16:creationId xmlns:a16="http://schemas.microsoft.com/office/drawing/2014/main" id="{2EF1CF4E-46EE-FECD-D033-38B4DF1041DF}"/>
              </a:ext>
            </a:extLst>
          </p:cNvPr>
          <p:cNvSpPr>
            <a:spLocks noGrp="1"/>
          </p:cNvSpPr>
          <p:nvPr>
            <p:ph type="title"/>
          </p:nvPr>
        </p:nvSpPr>
        <p:spPr>
          <a:xfrm>
            <a:off x="534473" y="2950387"/>
            <a:ext cx="3052293" cy="3531403"/>
          </a:xfrm>
          <a:prstGeom prst="ellipse">
            <a:avLst/>
          </a:prstGeom>
        </p:spPr>
        <p:txBody>
          <a:bodyPr vert="horz" lIns="91440" tIns="45720" rIns="91440" bIns="45720" rtlCol="0" anchor="t">
            <a:normAutofit/>
          </a:bodyPr>
          <a:lstStyle/>
          <a:p>
            <a:pPr algn="r"/>
            <a:br>
              <a:rPr lang="en-US" sz="3400" b="1">
                <a:solidFill>
                  <a:srgbClr val="FFFFFF"/>
                </a:solidFill>
              </a:rPr>
            </a:br>
            <a:r>
              <a:rPr lang="en-US" sz="3400" b="1">
                <a:solidFill>
                  <a:srgbClr val="FFFFFF"/>
                </a:solidFill>
              </a:rPr>
              <a:t>2025</a:t>
            </a:r>
            <a:br>
              <a:rPr lang="en-US" sz="3400" b="1">
                <a:solidFill>
                  <a:srgbClr val="FFFFFF"/>
                </a:solidFill>
              </a:rPr>
            </a:br>
            <a:r>
              <a:rPr lang="en-US" sz="3400" b="1">
                <a:solidFill>
                  <a:srgbClr val="FFFFFF"/>
                </a:solidFill>
              </a:rPr>
              <a:t>SERBEST BÖLGE VERİLERİ</a:t>
            </a:r>
            <a:endParaRPr lang="en-US" sz="3400">
              <a:solidFill>
                <a:srgbClr val="FFFFFF"/>
              </a:solidFill>
            </a:endParaRPr>
          </a:p>
        </p:txBody>
      </p:sp>
      <p:pic>
        <p:nvPicPr>
          <p:cNvPr id="11" name="Resim 10" descr="image005">
            <a:extLst>
              <a:ext uri="{FF2B5EF4-FFF2-40B4-BE49-F238E27FC236}">
                <a16:creationId xmlns:a16="http://schemas.microsoft.com/office/drawing/2014/main" id="{FF55C019-2A1C-799F-B56A-B3C004F74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Metin kutusu 5">
            <a:extLst>
              <a:ext uri="{FF2B5EF4-FFF2-40B4-BE49-F238E27FC236}">
                <a16:creationId xmlns:a16="http://schemas.microsoft.com/office/drawing/2014/main" id="{BD3254CF-C15B-07D6-BA42-3528ACF5AD3A}"/>
              </a:ext>
            </a:extLst>
          </p:cNvPr>
          <p:cNvGraphicFramePr/>
          <p:nvPr>
            <p:extLst>
              <p:ext uri="{D42A27DB-BD31-4B8C-83A1-F6EECF244321}">
                <p14:modId xmlns:p14="http://schemas.microsoft.com/office/powerpoint/2010/main" val="358280636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53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Unvan 1">
            <a:extLst>
              <a:ext uri="{FF2B5EF4-FFF2-40B4-BE49-F238E27FC236}">
                <a16:creationId xmlns:a16="http://schemas.microsoft.com/office/drawing/2014/main" id="{726954B3-E24A-4E2C-89F5-8C162990114E}"/>
              </a:ext>
            </a:extLst>
          </p:cNvPr>
          <p:cNvSpPr>
            <a:spLocks noGrp="1"/>
          </p:cNvSpPr>
          <p:nvPr>
            <p:ph type="title"/>
          </p:nvPr>
        </p:nvSpPr>
        <p:spPr>
          <a:xfrm>
            <a:off x="1383564" y="348865"/>
            <a:ext cx="9718111" cy="1576446"/>
          </a:xfrm>
        </p:spPr>
        <p:txBody>
          <a:bodyPr anchor="ctr">
            <a:normAutofit/>
          </a:bodyPr>
          <a:lstStyle/>
          <a:p>
            <a:r>
              <a:rPr lang="tr-TR" sz="4000" dirty="0">
                <a:solidFill>
                  <a:srgbClr val="FFFFFF"/>
                </a:solidFill>
                <a:cs typeface="Arial" panose="020B0604020202020204" pitchFamily="34" charset="0"/>
              </a:rPr>
              <a:t>TÜRKİYE’DEKİ SERBEST BÖLGELERİN </a:t>
            </a:r>
            <a:br>
              <a:rPr lang="tr-TR" sz="4000" dirty="0">
                <a:solidFill>
                  <a:srgbClr val="FFFFFF"/>
                </a:solidFill>
                <a:cs typeface="Arial" panose="020B0604020202020204" pitchFamily="34" charset="0"/>
              </a:rPr>
            </a:br>
            <a:r>
              <a:rPr lang="tr-TR" sz="4000" dirty="0">
                <a:solidFill>
                  <a:srgbClr val="FFFFFF"/>
                </a:solidFill>
                <a:cs typeface="Arial" panose="020B0604020202020204" pitchFamily="34" charset="0"/>
              </a:rPr>
              <a:t>İSTİHDAM DURUMU (2025)</a:t>
            </a:r>
            <a:endParaRPr lang="tr-TR" sz="4000" dirty="0">
              <a:solidFill>
                <a:srgbClr val="FFFFFF"/>
              </a:solidFill>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819609541"/>
              </p:ext>
            </p:extLst>
          </p:nvPr>
        </p:nvGraphicFramePr>
        <p:xfrm>
          <a:off x="143313" y="1925311"/>
          <a:ext cx="11776544" cy="4791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660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AC57D39-DA39-4889-B96A-BFEE42CFCA0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RUHSAT TÜRLERİ</a:t>
            </a:r>
          </a:p>
        </p:txBody>
      </p:sp>
      <p:pic>
        <p:nvPicPr>
          <p:cNvPr id="9" name="İçerik Yer Tutucusu 5">
            <a:extLst>
              <a:ext uri="{FF2B5EF4-FFF2-40B4-BE49-F238E27FC236}">
                <a16:creationId xmlns:a16="http://schemas.microsoft.com/office/drawing/2014/main" id="{33AE46A8-F11E-4934-893D-4A15AA61880C}"/>
              </a:ext>
            </a:extLst>
          </p:cNvPr>
          <p:cNvPicPr>
            <a:picLocks noChangeAspect="1"/>
          </p:cNvPicPr>
          <p:nvPr/>
        </p:nvPicPr>
        <p:blipFill rotWithShape="1">
          <a:blip r:embed="rId2"/>
          <a:srcRect r="2642"/>
          <a:stretch/>
        </p:blipFill>
        <p:spPr>
          <a:xfrm>
            <a:off x="711488" y="1966293"/>
            <a:ext cx="10769023" cy="4452160"/>
          </a:xfrm>
          <a:prstGeom prst="rect">
            <a:avLst/>
          </a:prstGeom>
        </p:spPr>
      </p:pic>
      <p:pic>
        <p:nvPicPr>
          <p:cNvPr id="4" name="Resim 3"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30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AC57D39-DA39-4889-B96A-BFEE42CFCA04}"/>
              </a:ext>
            </a:extLst>
          </p:cNvPr>
          <p:cNvSpPr>
            <a:spLocks noGrp="1"/>
          </p:cNvSpPr>
          <p:nvPr>
            <p:ph type="title"/>
          </p:nvPr>
        </p:nvSpPr>
        <p:spPr>
          <a:xfrm>
            <a:off x="403621" y="207554"/>
            <a:ext cx="11605498" cy="1159200"/>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RUHSAT </a:t>
            </a:r>
            <a:r>
              <a:rPr lang="en-US" sz="4000" dirty="0">
                <a:solidFill>
                  <a:srgbClr val="FFFFFF"/>
                </a:solidFill>
              </a:rPr>
              <a:t>TÜRLERİ</a:t>
            </a:r>
            <a:r>
              <a:rPr lang="tr-TR" sz="4000" dirty="0">
                <a:solidFill>
                  <a:srgbClr val="FFFFFF"/>
                </a:solidFill>
              </a:rPr>
              <a:t>NE</a:t>
            </a:r>
            <a:r>
              <a:rPr lang="en-US" sz="4000" dirty="0">
                <a:solidFill>
                  <a:srgbClr val="FFFFFF"/>
                </a:solidFill>
              </a:rPr>
              <a:t> GÖRE FAALİYET RUHSATI DAĞILIMI (202</a:t>
            </a:r>
            <a:r>
              <a:rPr lang="tr-TR" sz="4000" dirty="0">
                <a:solidFill>
                  <a:srgbClr val="FFFFFF"/>
                </a:solidFill>
              </a:rPr>
              <a:t>5</a:t>
            </a:r>
            <a:r>
              <a:rPr lang="en-US" sz="4000" dirty="0">
                <a:solidFill>
                  <a:srgbClr val="FFFFFF"/>
                </a:solidFill>
              </a:rPr>
              <a:t>)</a:t>
            </a:r>
            <a:endParaRPr lang="en-US" sz="4000" kern="1200" dirty="0">
              <a:solidFill>
                <a:srgbClr val="FFFFFF"/>
              </a:solidFill>
              <a:latin typeface="+mj-lt"/>
              <a:ea typeface="+mj-ea"/>
              <a:cs typeface="+mj-cs"/>
            </a:endParaRPr>
          </a:p>
        </p:txBody>
      </p:sp>
      <p:pic>
        <p:nvPicPr>
          <p:cNvPr id="4" name="Resim 3"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İçerik Yer Tutucusu 6"/>
          <p:cNvGraphicFramePr>
            <a:graphicFrameLocks/>
          </p:cNvGraphicFramePr>
          <p:nvPr>
            <p:extLst>
              <p:ext uri="{D42A27DB-BD31-4B8C-83A1-F6EECF244321}">
                <p14:modId xmlns:p14="http://schemas.microsoft.com/office/powerpoint/2010/main" val="422842100"/>
              </p:ext>
            </p:extLst>
          </p:nvPr>
        </p:nvGraphicFramePr>
        <p:xfrm>
          <a:off x="403620" y="1042001"/>
          <a:ext cx="10852207" cy="51612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9986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E2DC057F-CA9E-4653-A03B-D7C5A630C83E}"/>
              </a:ext>
            </a:extLst>
          </p:cNvPr>
          <p:cNvPicPr>
            <a:picLocks noChangeAspect="1"/>
          </p:cNvPicPr>
          <p:nvPr/>
        </p:nvPicPr>
        <p:blipFill rotWithShape="1">
          <a:blip r:embed="rId2">
            <a:alphaModFix amt="35000"/>
          </a:blip>
          <a:srcRect l="2667"/>
          <a:stretch/>
        </p:blipFill>
        <p:spPr>
          <a:xfrm>
            <a:off x="20" y="1"/>
            <a:ext cx="12191980" cy="6857999"/>
          </a:xfrm>
          <a:prstGeom prst="rect">
            <a:avLst/>
          </a:prstGeom>
        </p:spPr>
      </p:pic>
      <p:sp>
        <p:nvSpPr>
          <p:cNvPr id="2" name="Unvan 1">
            <a:extLst>
              <a:ext uri="{FF2B5EF4-FFF2-40B4-BE49-F238E27FC236}">
                <a16:creationId xmlns:a16="http://schemas.microsoft.com/office/drawing/2014/main" id="{4D2D66FF-F463-4970-8C85-23BE5908EC00}"/>
              </a:ext>
            </a:extLst>
          </p:cNvPr>
          <p:cNvSpPr>
            <a:spLocks noGrp="1"/>
          </p:cNvSpPr>
          <p:nvPr>
            <p:ph type="title"/>
          </p:nvPr>
        </p:nvSpPr>
        <p:spPr>
          <a:xfrm>
            <a:off x="838201" y="1065862"/>
            <a:ext cx="3313164" cy="4726276"/>
          </a:xfrm>
        </p:spPr>
        <p:txBody>
          <a:bodyPr>
            <a:normAutofit/>
          </a:bodyPr>
          <a:lstStyle/>
          <a:p>
            <a:pPr algn="r"/>
            <a:r>
              <a:rPr lang="tr-TR" sz="4000" b="1" dirty="0">
                <a:solidFill>
                  <a:srgbClr val="FFFFFF"/>
                </a:solidFill>
              </a:rPr>
              <a:t>TANIM</a:t>
            </a:r>
            <a:endParaRPr lang="tr-TR" sz="4000" dirty="0">
              <a:solidFill>
                <a:srgbClr val="FFFFFF"/>
              </a:solidFill>
            </a:endParaRP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9ECF39D4-8A6D-4885-A4EB-6725B85992D8}"/>
              </a:ext>
            </a:extLst>
          </p:cNvPr>
          <p:cNvSpPr>
            <a:spLocks noGrp="1"/>
          </p:cNvSpPr>
          <p:nvPr>
            <p:ph idx="1"/>
          </p:nvPr>
        </p:nvSpPr>
        <p:spPr>
          <a:xfrm>
            <a:off x="5155379" y="1065862"/>
            <a:ext cx="5744685" cy="4726276"/>
          </a:xfrm>
        </p:spPr>
        <p:txBody>
          <a:bodyPr anchor="ctr">
            <a:normAutofit/>
          </a:bodyPr>
          <a:lstStyle/>
          <a:p>
            <a:pPr marL="0" indent="0" algn="just">
              <a:buNone/>
            </a:pPr>
            <a:r>
              <a:rPr lang="tr-TR" sz="2200" dirty="0">
                <a:solidFill>
                  <a:srgbClr val="FFFFFF"/>
                </a:solidFill>
              </a:rPr>
              <a:t>Serbest Bölgeler;</a:t>
            </a:r>
          </a:p>
          <a:p>
            <a:pPr marL="0" indent="0" algn="just">
              <a:buNone/>
            </a:pPr>
            <a:endParaRPr lang="tr-TR" sz="2200" dirty="0">
              <a:solidFill>
                <a:srgbClr val="FFFFFF"/>
              </a:solidFill>
            </a:endParaRPr>
          </a:p>
          <a:p>
            <a:pPr marL="0" indent="0" algn="just">
              <a:buNone/>
            </a:pPr>
            <a:r>
              <a:rPr lang="tr-TR" sz="2200" dirty="0">
                <a:solidFill>
                  <a:srgbClr val="FFFFFF"/>
                </a:solidFill>
              </a:rPr>
              <a:t>“Ülkede geçerli ticari, mali ve iktisadi alanlara ilişkin hukuki ve idari düzenlemelerin uygulanmadığı veya kısmen uygulandığı, sınai ve ticari faaliyetler için daha geniş teşviklerin tanındığı ve fiziki olarak ülkenin diğer kısımlarından ayrılan yerler” olarak tanımlanmaktadır. </a:t>
            </a:r>
          </a:p>
          <a:p>
            <a:pPr marL="0" indent="0" algn="just">
              <a:buNone/>
            </a:pPr>
            <a:endParaRPr lang="tr-TR" sz="2200" dirty="0">
              <a:solidFill>
                <a:srgbClr val="FFFFFF"/>
              </a:solidFill>
            </a:endParaRPr>
          </a:p>
          <a:p>
            <a:endParaRPr lang="tr-TR" sz="2000" dirty="0">
              <a:solidFill>
                <a:srgbClr val="FFFFFF"/>
              </a:solidFill>
            </a:endParaRPr>
          </a:p>
        </p:txBody>
      </p:sp>
    </p:spTree>
    <p:extLst>
      <p:ext uri="{BB962C8B-B14F-4D97-AF65-F5344CB8AC3E}">
        <p14:creationId xmlns:p14="http://schemas.microsoft.com/office/powerpoint/2010/main" val="2301288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0BD9C438-7E51-4B93-B895-17A844CEBAF7}"/>
              </a:ext>
            </a:extLst>
          </p:cNvPr>
          <p:cNvSpPr>
            <a:spLocks noGrp="1"/>
          </p:cNvSpPr>
          <p:nvPr>
            <p:ph type="title"/>
          </p:nvPr>
        </p:nvSpPr>
        <p:spPr>
          <a:xfrm>
            <a:off x="699713" y="248038"/>
            <a:ext cx="9870316" cy="1159200"/>
          </a:xfrm>
        </p:spPr>
        <p:txBody>
          <a:bodyPr vert="horz" lIns="91440" tIns="45720" rIns="91440" bIns="45720" rtlCol="0" anchor="ctr">
            <a:normAutofit/>
          </a:bodyPr>
          <a:lstStyle/>
          <a:p>
            <a:r>
              <a:rPr lang="en-US" sz="3700" b="1" kern="1200" dirty="0">
                <a:solidFill>
                  <a:srgbClr val="FFFFFF"/>
                </a:solidFill>
                <a:latin typeface="+mj-lt"/>
                <a:ea typeface="+mj-ea"/>
                <a:cs typeface="+mj-cs"/>
              </a:rPr>
              <a:t>RUHSAT TÜRLERİ VE FAALİYET KONUSU</a:t>
            </a:r>
            <a:endParaRPr lang="en-US" sz="3700" kern="1200" dirty="0">
              <a:solidFill>
                <a:srgbClr val="FFFFFF"/>
              </a:solidFill>
              <a:latin typeface="+mj-lt"/>
              <a:ea typeface="+mj-ea"/>
              <a:cs typeface="+mj-cs"/>
            </a:endParaRPr>
          </a:p>
        </p:txBody>
      </p:sp>
      <p:pic>
        <p:nvPicPr>
          <p:cNvPr id="6" name="İçerik Yer Tutucusu 5">
            <a:extLst>
              <a:ext uri="{FF2B5EF4-FFF2-40B4-BE49-F238E27FC236}">
                <a16:creationId xmlns:a16="http://schemas.microsoft.com/office/drawing/2014/main" id="{6675DA83-4674-4122-AE1F-2201B98A9F65}"/>
              </a:ext>
            </a:extLst>
          </p:cNvPr>
          <p:cNvPicPr>
            <a:picLocks noGrp="1" noChangeAspect="1"/>
          </p:cNvPicPr>
          <p:nvPr>
            <p:ph idx="1"/>
          </p:nvPr>
        </p:nvPicPr>
        <p:blipFill>
          <a:blip r:embed="rId2"/>
          <a:stretch>
            <a:fillRect/>
          </a:stretch>
        </p:blipFill>
        <p:spPr>
          <a:xfrm>
            <a:off x="530803" y="1966293"/>
            <a:ext cx="11130393" cy="4452160"/>
          </a:xfrm>
          <a:prstGeom prst="rect">
            <a:avLst/>
          </a:prstGeom>
        </p:spPr>
      </p:pic>
      <p:pic>
        <p:nvPicPr>
          <p:cNvPr id="4" name="Resim 3"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0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B21520B2-0442-40CB-804E-8E6281905E7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a:solidFill>
                  <a:srgbClr val="FFFFFF"/>
                </a:solidFill>
                <a:latin typeface="+mj-lt"/>
                <a:ea typeface="+mj-ea"/>
                <a:cs typeface="+mj-cs"/>
              </a:rPr>
              <a:t>RUHSAT SÜRELERİ</a:t>
            </a:r>
            <a:endParaRPr lang="en-US" sz="4000" kern="1200">
              <a:solidFill>
                <a:srgbClr val="FFFFFF"/>
              </a:solidFill>
              <a:latin typeface="+mj-lt"/>
              <a:ea typeface="+mj-ea"/>
              <a:cs typeface="+mj-cs"/>
            </a:endParaRPr>
          </a:p>
        </p:txBody>
      </p:sp>
      <p:pic>
        <p:nvPicPr>
          <p:cNvPr id="7" name="İçerik Yer Tutucusu 3">
            <a:extLst>
              <a:ext uri="{FF2B5EF4-FFF2-40B4-BE49-F238E27FC236}">
                <a16:creationId xmlns:a16="http://schemas.microsoft.com/office/drawing/2014/main" id="{BB022E49-3004-4F1E-A784-A19875E017D2}"/>
              </a:ext>
            </a:extLst>
          </p:cNvPr>
          <p:cNvPicPr>
            <a:picLocks noChangeAspect="1"/>
          </p:cNvPicPr>
          <p:nvPr/>
        </p:nvPicPr>
        <p:blipFill>
          <a:blip r:embed="rId2"/>
          <a:stretch>
            <a:fillRect/>
          </a:stretch>
        </p:blipFill>
        <p:spPr>
          <a:xfrm>
            <a:off x="1254302" y="1981200"/>
            <a:ext cx="9144508" cy="4252196"/>
          </a:xfrm>
          <a:prstGeom prst="rect">
            <a:avLst/>
          </a:prstGeom>
        </p:spPr>
      </p:pic>
      <p:pic>
        <p:nvPicPr>
          <p:cNvPr id="4" name="Resim 3"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87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A4A30CB4-5950-46C3-85F4-F19AD7664159}"/>
              </a:ext>
            </a:extLst>
          </p:cNvPr>
          <p:cNvSpPr>
            <a:spLocks noGrp="1"/>
          </p:cNvSpPr>
          <p:nvPr>
            <p:ph type="title"/>
          </p:nvPr>
        </p:nvSpPr>
        <p:spPr>
          <a:xfrm>
            <a:off x="1371597" y="348865"/>
            <a:ext cx="10044023" cy="877729"/>
          </a:xfrm>
        </p:spPr>
        <p:txBody>
          <a:bodyPr anchor="ctr">
            <a:normAutofit/>
          </a:bodyPr>
          <a:lstStyle/>
          <a:p>
            <a:r>
              <a:rPr lang="tr-TR" sz="4000" b="1">
                <a:solidFill>
                  <a:srgbClr val="FFFFFF"/>
                </a:solidFill>
                <a:cs typeface="Arial" panose="020B0604020202020204" pitchFamily="34" charset="0"/>
              </a:rPr>
              <a:t>SERBEST BÖLGELERDEKİ KURUM VE KURULUŞLAR</a:t>
            </a:r>
            <a:endParaRPr lang="tr-TR" sz="4000">
              <a:solidFill>
                <a:srgbClr val="FFFFFF"/>
              </a:solidFill>
            </a:endParaRPr>
          </a:p>
        </p:txBody>
      </p:sp>
      <p:pic>
        <p:nvPicPr>
          <p:cNvPr id="5" name="Resim 4"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7">
            <a:extLst>
              <a:ext uri="{FF2B5EF4-FFF2-40B4-BE49-F238E27FC236}">
                <a16:creationId xmlns:a16="http://schemas.microsoft.com/office/drawing/2014/main" id="{59B02946-32B0-7626-F711-DC85F4EC3263}"/>
              </a:ext>
            </a:extLst>
          </p:cNvPr>
          <p:cNvGraphicFramePr/>
          <p:nvPr>
            <p:extLst>
              <p:ext uri="{D42A27DB-BD31-4B8C-83A1-F6EECF244321}">
                <p14:modId xmlns:p14="http://schemas.microsoft.com/office/powerpoint/2010/main" val="1374623990"/>
              </p:ext>
            </p:extLst>
          </p:nvPr>
        </p:nvGraphicFramePr>
        <p:xfrm>
          <a:off x="370935" y="1825089"/>
          <a:ext cx="11191127" cy="4350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097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F368926C-3945-4F26-8098-E34855FAD232}"/>
              </a:ext>
            </a:extLst>
          </p:cNvPr>
          <p:cNvSpPr>
            <a:spLocks noGrp="1"/>
          </p:cNvSpPr>
          <p:nvPr>
            <p:ph type="title"/>
          </p:nvPr>
        </p:nvSpPr>
        <p:spPr>
          <a:xfrm>
            <a:off x="1383564" y="348865"/>
            <a:ext cx="9718111" cy="1576446"/>
          </a:xfrm>
        </p:spPr>
        <p:txBody>
          <a:bodyPr anchor="ctr">
            <a:normAutofit/>
          </a:bodyPr>
          <a:lstStyle/>
          <a:p>
            <a:r>
              <a:rPr lang="tr-TR" sz="4000" b="1" dirty="0">
                <a:solidFill>
                  <a:srgbClr val="FFFFFF"/>
                </a:solidFill>
                <a:cs typeface="Arial" panose="020B0604020202020204" pitchFamily="34" charset="0"/>
              </a:rPr>
              <a:t>TİCARET BAKANLIĞI </a:t>
            </a:r>
            <a:br>
              <a:rPr lang="tr-TR" sz="4000" b="1" dirty="0">
                <a:solidFill>
                  <a:srgbClr val="FFFFFF"/>
                </a:solidFill>
                <a:cs typeface="Arial" panose="020B0604020202020204" pitchFamily="34" charset="0"/>
              </a:rPr>
            </a:br>
            <a:r>
              <a:rPr lang="tr-TR" sz="4000" b="1" dirty="0">
                <a:solidFill>
                  <a:srgbClr val="FFFFFF"/>
                </a:solidFill>
                <a:cs typeface="Arial" panose="020B0604020202020204" pitchFamily="34" charset="0"/>
              </a:rPr>
              <a:t>SERBEST BÖLGE MÜDÜRLÜĞÜ</a:t>
            </a:r>
            <a:endParaRPr lang="tr-TR" sz="4000" dirty="0">
              <a:solidFill>
                <a:srgbClr val="FFFFFF"/>
              </a:solidFill>
            </a:endParaRPr>
          </a:p>
        </p:txBody>
      </p:sp>
      <p:pic>
        <p:nvPicPr>
          <p:cNvPr id="4" name="Resim 3"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İçerik Yer Tutucusu 2">
            <a:extLst>
              <a:ext uri="{FF2B5EF4-FFF2-40B4-BE49-F238E27FC236}">
                <a16:creationId xmlns:a16="http://schemas.microsoft.com/office/drawing/2014/main" id="{B41FAB1E-2954-9D13-CB8C-3517AB934B00}"/>
              </a:ext>
            </a:extLst>
          </p:cNvPr>
          <p:cNvGraphicFramePr>
            <a:graphicFrameLocks/>
          </p:cNvGraphicFramePr>
          <p:nvPr>
            <p:extLst>
              <p:ext uri="{D42A27DB-BD31-4B8C-83A1-F6EECF244321}">
                <p14:modId xmlns:p14="http://schemas.microsoft.com/office/powerpoint/2010/main" val="1704589080"/>
              </p:ext>
            </p:extLst>
          </p:nvPr>
        </p:nvGraphicFramePr>
        <p:xfrm>
          <a:off x="586075" y="235007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2084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8E3830E-A6CF-44F7-98A6-0652C12AFD4D}"/>
              </a:ext>
            </a:extLst>
          </p:cNvPr>
          <p:cNvSpPr>
            <a:spLocks noGrp="1"/>
          </p:cNvSpPr>
          <p:nvPr>
            <p:ph type="title"/>
          </p:nvPr>
        </p:nvSpPr>
        <p:spPr>
          <a:xfrm>
            <a:off x="466722" y="586855"/>
            <a:ext cx="3201366" cy="3387497"/>
          </a:xfrm>
        </p:spPr>
        <p:txBody>
          <a:bodyPr anchor="b">
            <a:normAutofit/>
          </a:bodyPr>
          <a:lstStyle/>
          <a:p>
            <a:pPr algn="r"/>
            <a:r>
              <a:rPr lang="tr-TR" sz="4000" b="1">
                <a:solidFill>
                  <a:srgbClr val="FFFFFF"/>
                </a:solidFill>
                <a:cs typeface="Arial" panose="020B0604020202020204" pitchFamily="34" charset="0"/>
              </a:rPr>
              <a:t>GÜMRÜK MÜDÜRLÜĞÜ</a:t>
            </a:r>
            <a:endParaRPr lang="tr-TR" sz="4000">
              <a:solidFill>
                <a:srgbClr val="FFFFFF"/>
              </a:solidFill>
            </a:endParaRPr>
          </a:p>
        </p:txBody>
      </p:sp>
      <p:sp>
        <p:nvSpPr>
          <p:cNvPr id="18" name="İçerik Yer Tutucusu 2">
            <a:extLst>
              <a:ext uri="{FF2B5EF4-FFF2-40B4-BE49-F238E27FC236}">
                <a16:creationId xmlns:a16="http://schemas.microsoft.com/office/drawing/2014/main" id="{EA826355-ED40-4350-8C1E-5FDE72819ED6}"/>
              </a:ext>
            </a:extLst>
          </p:cNvPr>
          <p:cNvSpPr>
            <a:spLocks noGrp="1"/>
          </p:cNvSpPr>
          <p:nvPr>
            <p:ph idx="1"/>
          </p:nvPr>
        </p:nvSpPr>
        <p:spPr>
          <a:xfrm>
            <a:off x="4581727" y="649480"/>
            <a:ext cx="7427392" cy="5546047"/>
          </a:xfrm>
        </p:spPr>
        <p:txBody>
          <a:bodyPr anchor="ctr">
            <a:noAutofit/>
          </a:bodyPr>
          <a:lstStyle/>
          <a:p>
            <a:endParaRPr lang="tr-TR" sz="2000" dirty="0">
              <a:cs typeface="Arial" panose="020B0604020202020204" pitchFamily="34" charset="0"/>
            </a:endParaRPr>
          </a:p>
          <a:p>
            <a:pPr algn="just"/>
            <a:r>
              <a:rPr lang="tr-TR" sz="2000" dirty="0">
                <a:cs typeface="Arial" panose="020B0604020202020204" pitchFamily="34" charset="0"/>
              </a:rPr>
              <a:t>Her türlü ithalat, ihracat, transit, gümrük işlemlerini gerçekleştirir</a:t>
            </a:r>
          </a:p>
          <a:p>
            <a:pPr marL="0" indent="0" algn="just">
              <a:buNone/>
            </a:pPr>
            <a:endParaRPr lang="tr-TR" sz="2000" dirty="0">
              <a:cs typeface="Arial" panose="020B0604020202020204" pitchFamily="34" charset="0"/>
            </a:endParaRPr>
          </a:p>
          <a:p>
            <a:pPr algn="just"/>
            <a:r>
              <a:rPr lang="tr-TR" sz="2000" dirty="0">
                <a:cs typeface="Arial" panose="020B0604020202020204" pitchFamily="34" charset="0"/>
              </a:rPr>
              <a:t>Cezaların uygulanmasını sağlar</a:t>
            </a:r>
          </a:p>
          <a:p>
            <a:pPr marL="0" indent="0" algn="just">
              <a:buNone/>
            </a:pPr>
            <a:endParaRPr lang="tr-TR" sz="2000" dirty="0">
              <a:cs typeface="Arial" panose="020B0604020202020204" pitchFamily="34" charset="0"/>
            </a:endParaRPr>
          </a:p>
          <a:p>
            <a:pPr algn="just"/>
            <a:r>
              <a:rPr lang="tr-TR" sz="2000" dirty="0">
                <a:cs typeface="Arial" panose="020B0604020202020204" pitchFamily="34" charset="0"/>
              </a:rPr>
              <a:t>1918 sayılı yasa gereği; kaçakçılığın men ve takibini yapar</a:t>
            </a:r>
          </a:p>
          <a:p>
            <a:pPr algn="just"/>
            <a:endParaRPr lang="tr-TR" sz="2000" dirty="0">
              <a:cs typeface="Arial" panose="020B0604020202020204" pitchFamily="34" charset="0"/>
            </a:endParaRPr>
          </a:p>
          <a:p>
            <a:pPr algn="just"/>
            <a:r>
              <a:rPr lang="tr-TR" sz="2000" dirty="0">
                <a:cs typeface="Arial" panose="020B0604020202020204" pitchFamily="34" charset="0"/>
              </a:rPr>
              <a:t>Eşyalarla ilgili verilen izin belgelerini, eşyanın ithal ve ihracını denetler</a:t>
            </a:r>
          </a:p>
          <a:p>
            <a:pPr marL="0" indent="0" algn="just">
              <a:buNone/>
            </a:pPr>
            <a:endParaRPr lang="tr-TR" sz="2000" dirty="0">
              <a:cs typeface="Arial" panose="020B0604020202020204" pitchFamily="34" charset="0"/>
            </a:endParaRPr>
          </a:p>
          <a:p>
            <a:pPr algn="just"/>
            <a:r>
              <a:rPr lang="tr-TR" sz="2000" dirty="0">
                <a:cs typeface="Arial" panose="020B0604020202020204" pitchFamily="34" charset="0"/>
              </a:rPr>
              <a:t>Bölgeye giren eşyaya ilişkin kayıtları tutar</a:t>
            </a:r>
          </a:p>
          <a:p>
            <a:pPr algn="just"/>
            <a:endParaRPr lang="tr-TR" sz="2000" dirty="0">
              <a:cs typeface="Arial" panose="020B0604020202020204" pitchFamily="34" charset="0"/>
            </a:endParaRPr>
          </a:p>
          <a:p>
            <a:pPr algn="just"/>
            <a:r>
              <a:rPr lang="tr-TR" sz="2000" dirty="0">
                <a:cs typeface="Arial" panose="020B0604020202020204" pitchFamily="34" charset="0"/>
              </a:rPr>
              <a:t>Bölgeden sevk edilen eşyanın muayene ve sevkiyatı ile ilgili tedbirleri sağlar.</a:t>
            </a:r>
          </a:p>
          <a:p>
            <a:pPr marL="0" indent="0">
              <a:buNone/>
            </a:pPr>
            <a:endParaRPr lang="tr-TR" sz="2000" dirty="0"/>
          </a:p>
        </p:txBody>
      </p:sp>
      <p:pic>
        <p:nvPicPr>
          <p:cNvPr id="8" name="Resim 7"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66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30FF87A-5D3C-4314-8E79-1A7FE69B8148}"/>
              </a:ext>
            </a:extLst>
          </p:cNvPr>
          <p:cNvSpPr>
            <a:spLocks noGrp="1"/>
          </p:cNvSpPr>
          <p:nvPr>
            <p:ph type="title"/>
          </p:nvPr>
        </p:nvSpPr>
        <p:spPr>
          <a:xfrm>
            <a:off x="1371599" y="294538"/>
            <a:ext cx="9895951" cy="1033669"/>
          </a:xfrm>
        </p:spPr>
        <p:txBody>
          <a:bodyPr>
            <a:normAutofit/>
          </a:bodyPr>
          <a:lstStyle/>
          <a:p>
            <a:r>
              <a:rPr lang="tr-TR" sz="3400" b="1" dirty="0">
                <a:solidFill>
                  <a:srgbClr val="FFFFFF"/>
                </a:solidFill>
                <a:cs typeface="Arial" panose="020B0604020202020204" pitchFamily="34" charset="0"/>
              </a:rPr>
              <a:t>BÖLGE İŞLETİCİSİ / BÖLGE KURUCU İŞLETİCİSİ (Bİ/BKİ)</a:t>
            </a:r>
            <a:endParaRPr lang="tr-TR" sz="3400" dirty="0">
              <a:solidFill>
                <a:srgbClr val="FFFFFF"/>
              </a:solidFill>
            </a:endParaRPr>
          </a:p>
        </p:txBody>
      </p:sp>
      <p:sp>
        <p:nvSpPr>
          <p:cNvPr id="9" name="İçerik Yer Tutucusu 2">
            <a:extLst>
              <a:ext uri="{FF2B5EF4-FFF2-40B4-BE49-F238E27FC236}">
                <a16:creationId xmlns:a16="http://schemas.microsoft.com/office/drawing/2014/main" id="{1AB94D8C-FFE3-4B98-83ED-22989D9FE7E8}"/>
              </a:ext>
            </a:extLst>
          </p:cNvPr>
          <p:cNvSpPr>
            <a:spLocks noGrp="1"/>
          </p:cNvSpPr>
          <p:nvPr>
            <p:ph idx="1"/>
          </p:nvPr>
        </p:nvSpPr>
        <p:spPr>
          <a:xfrm>
            <a:off x="1371599" y="2318197"/>
            <a:ext cx="9724031" cy="3683358"/>
          </a:xfrm>
        </p:spPr>
        <p:txBody>
          <a:bodyPr anchor="ctr">
            <a:normAutofit/>
          </a:bodyPr>
          <a:lstStyle/>
          <a:p>
            <a:pPr marL="342900" indent="-342900">
              <a:buFont typeface="Wingdings" panose="05000000000000000000" pitchFamily="2" charset="2"/>
              <a:buChar char="ü"/>
            </a:pPr>
            <a:r>
              <a:rPr lang="tr-TR" sz="2000" dirty="0">
                <a:cs typeface="Arial" panose="020B0604020202020204" pitchFamily="34" charset="0"/>
              </a:rPr>
              <a:t>Serbest Bölgenin tüm alt yapısını ve gerekli üst yapılarını inşa eder, bakımlarını yapar</a:t>
            </a:r>
          </a:p>
          <a:p>
            <a:pPr marL="342900" indent="-342900">
              <a:buFont typeface="Wingdings" panose="05000000000000000000" pitchFamily="2" charset="2"/>
              <a:buChar char="ü"/>
            </a:pPr>
            <a:r>
              <a:rPr lang="tr-TR" sz="2000" dirty="0">
                <a:cs typeface="Arial" panose="020B0604020202020204" pitchFamily="34" charset="0"/>
              </a:rPr>
              <a:t>Kullanıcıların talepleri doğrultusunda yatırımcı kullanıcılara alt yapısı hazır arazileri kiralar veya hazır bina talep edenlere ihtiyaçlarına uygun bina kiralar</a:t>
            </a:r>
          </a:p>
          <a:p>
            <a:pPr marL="342900" indent="-342900">
              <a:buFont typeface="Wingdings" panose="05000000000000000000" pitchFamily="2" charset="2"/>
              <a:buChar char="ü"/>
            </a:pPr>
            <a:r>
              <a:rPr lang="tr-TR" sz="2000" dirty="0">
                <a:cs typeface="Arial" panose="020B0604020202020204" pitchFamily="34" charset="0"/>
              </a:rPr>
              <a:t>Kullanıcıların elektrik, su, haberleşme, yemek, çöp toplama, nakliye ve hamaliye hizmetlerini karşılar</a:t>
            </a:r>
          </a:p>
          <a:p>
            <a:pPr marL="342900" indent="-342900">
              <a:buFont typeface="Wingdings" panose="05000000000000000000" pitchFamily="2" charset="2"/>
              <a:buChar char="ü"/>
            </a:pPr>
            <a:r>
              <a:rPr lang="tr-TR" sz="2000" dirty="0">
                <a:cs typeface="Arial" panose="020B0604020202020204" pitchFamily="34" charset="0"/>
              </a:rPr>
              <a:t>Açık ve kapalı alanlarda kullanıcılara depoculuk hizmetleri sunar</a:t>
            </a:r>
          </a:p>
          <a:p>
            <a:pPr marL="342900" indent="-342900">
              <a:buFont typeface="Wingdings" panose="05000000000000000000" pitchFamily="2" charset="2"/>
              <a:buChar char="ü"/>
            </a:pPr>
            <a:r>
              <a:rPr lang="tr-TR" sz="2000" dirty="0">
                <a:cs typeface="Arial" panose="020B0604020202020204" pitchFamily="34" charset="0"/>
              </a:rPr>
              <a:t>Ticari işlemler için, Serbest Bölge İşlem Formu satışı, araç geçiş ve araç tartım işlemlerinin organizasyonu ile kayıt işlemlerini yürütür</a:t>
            </a:r>
          </a:p>
          <a:p>
            <a:pPr marL="342900" indent="-342900">
              <a:buFont typeface="Wingdings" panose="05000000000000000000" pitchFamily="2" charset="2"/>
              <a:buChar char="ü"/>
            </a:pPr>
            <a:r>
              <a:rPr lang="tr-TR" sz="2000" dirty="0">
                <a:cs typeface="Arial" panose="020B0604020202020204" pitchFamily="34" charset="0"/>
              </a:rPr>
              <a:t>Serbest Bölgeler Bilgisayar Uygulama Programında, kullanıcı işlemlerinin kapanışını yapar</a:t>
            </a:r>
          </a:p>
          <a:p>
            <a:pPr marL="342900" indent="-342900">
              <a:buFont typeface="Wingdings" panose="05000000000000000000" pitchFamily="2" charset="2"/>
              <a:buChar char="ü"/>
            </a:pPr>
            <a:r>
              <a:rPr lang="tr-TR" sz="2000" dirty="0">
                <a:cs typeface="Arial" panose="020B0604020202020204" pitchFamily="34" charset="0"/>
              </a:rPr>
              <a:t>Sağlık merkezi, çocuk yuvası, restoran, kafeterya gibi tesisleri kurar ve işletir</a:t>
            </a:r>
          </a:p>
        </p:txBody>
      </p:sp>
      <p:pic>
        <p:nvPicPr>
          <p:cNvPr id="43" name="Resim 42"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21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698244-7882-C99B-8A91-C754A98AADAB}"/>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01B0817C-FEE9-C216-EDFC-11310187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87A0DA2-20DE-873C-D4D9-55854DF5C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B95ED44-ED34-E258-918A-B10D7BAED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687015E-B066-FC5D-BC5C-DC6467E2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5122B54-3527-1B16-5477-EFB0DD61D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74C48CC6-A5D0-F290-A85B-58B13AB068AC}"/>
              </a:ext>
            </a:extLst>
          </p:cNvPr>
          <p:cNvSpPr>
            <a:spLocks noGrp="1"/>
          </p:cNvSpPr>
          <p:nvPr>
            <p:ph type="title"/>
          </p:nvPr>
        </p:nvSpPr>
        <p:spPr>
          <a:xfrm>
            <a:off x="957936" y="287847"/>
            <a:ext cx="9895951" cy="1033669"/>
          </a:xfrm>
        </p:spPr>
        <p:txBody>
          <a:bodyPr>
            <a:normAutofit/>
          </a:bodyPr>
          <a:lstStyle/>
          <a:p>
            <a:r>
              <a:rPr lang="tr-TR" sz="3400" b="1" dirty="0">
                <a:solidFill>
                  <a:srgbClr val="FFFFFF"/>
                </a:solidFill>
                <a:cs typeface="Arial" panose="020B0604020202020204" pitchFamily="34" charset="0"/>
              </a:rPr>
              <a:t>VERGİ TEŞVİKLERİNE GİDEN YOL</a:t>
            </a:r>
          </a:p>
        </p:txBody>
      </p:sp>
      <p:pic>
        <p:nvPicPr>
          <p:cNvPr id="43" name="Resim 42" descr="image005">
            <a:extLst>
              <a:ext uri="{FF2B5EF4-FFF2-40B4-BE49-F238E27FC236}">
                <a16:creationId xmlns:a16="http://schemas.microsoft.com/office/drawing/2014/main" id="{8A9934AB-C578-1B9C-D1EF-56DAA6614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9">
            <a:extLst>
              <a:ext uri="{FF2B5EF4-FFF2-40B4-BE49-F238E27FC236}">
                <a16:creationId xmlns:a16="http://schemas.microsoft.com/office/drawing/2014/main" id="{DE4DEABB-7E0D-76AC-79B2-9FBA6D1EB264}"/>
              </a:ext>
            </a:extLst>
          </p:cNvPr>
          <p:cNvSpPr/>
          <p:nvPr/>
        </p:nvSpPr>
        <p:spPr>
          <a:xfrm>
            <a:off x="1126862" y="1328207"/>
            <a:ext cx="10380752" cy="1890747"/>
          </a:xfrm>
          <a:custGeom>
            <a:avLst/>
            <a:gdLst/>
            <a:ahLst/>
            <a:cxnLst/>
            <a:rect l="l" t="t" r="r" b="b"/>
            <a:pathLst>
              <a:path w="16676779" h="3620007">
                <a:moveTo>
                  <a:pt x="0" y="0"/>
                </a:moveTo>
                <a:lnTo>
                  <a:pt x="16676779" y="0"/>
                </a:lnTo>
                <a:lnTo>
                  <a:pt x="16676779" y="3620007"/>
                </a:lnTo>
                <a:lnTo>
                  <a:pt x="0" y="3620007"/>
                </a:lnTo>
                <a:close/>
              </a:path>
            </a:pathLst>
          </a:custGeom>
          <a:solidFill>
            <a:srgbClr val="000000">
              <a:alpha val="0"/>
            </a:srgbClr>
          </a:solidFill>
        </p:spPr>
        <p:txBody>
          <a:bodyPr/>
          <a:lstStyle/>
          <a:p>
            <a:endParaRPr lang="tr-TR"/>
          </a:p>
        </p:txBody>
      </p:sp>
      <p:grpSp>
        <p:nvGrpSpPr>
          <p:cNvPr id="61" name="Group 11">
            <a:extLst>
              <a:ext uri="{FF2B5EF4-FFF2-40B4-BE49-F238E27FC236}">
                <a16:creationId xmlns:a16="http://schemas.microsoft.com/office/drawing/2014/main" id="{2B6221A8-D1FB-2BB1-B8F9-E263430C170A}"/>
              </a:ext>
            </a:extLst>
          </p:cNvPr>
          <p:cNvGrpSpPr/>
          <p:nvPr/>
        </p:nvGrpSpPr>
        <p:grpSpPr>
          <a:xfrm>
            <a:off x="684386" y="1924186"/>
            <a:ext cx="3188713" cy="3599758"/>
            <a:chOff x="0" y="-104775"/>
            <a:chExt cx="812800" cy="917575"/>
          </a:xfrm>
        </p:grpSpPr>
        <p:sp>
          <p:nvSpPr>
            <p:cNvPr id="62" name="Freeform 12">
              <a:extLst>
                <a:ext uri="{FF2B5EF4-FFF2-40B4-BE49-F238E27FC236}">
                  <a16:creationId xmlns:a16="http://schemas.microsoft.com/office/drawing/2014/main" id="{916B3886-F3AE-0C9E-6844-47F2E7F58FE9}"/>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93318" y="812800"/>
                    <a:pt x="61015" y="799420"/>
                    <a:pt x="37197" y="775603"/>
                  </a:cubicBezTo>
                  <a:cubicBezTo>
                    <a:pt x="13380" y="751785"/>
                    <a:pt x="0" y="719482"/>
                    <a:pt x="0" y="685800"/>
                  </a:cubicBezTo>
                  <a:lnTo>
                    <a:pt x="0" y="127000"/>
                  </a:lnTo>
                  <a:cubicBezTo>
                    <a:pt x="0" y="56860"/>
                    <a:pt x="56860" y="0"/>
                    <a:pt x="127000" y="0"/>
                  </a:cubicBezTo>
                  <a:close/>
                </a:path>
              </a:pathLst>
            </a:custGeom>
            <a:solidFill>
              <a:srgbClr val="DDE9F4"/>
            </a:solidFill>
          </p:spPr>
          <p:txBody>
            <a:bodyPr/>
            <a:lstStyle/>
            <a:p>
              <a:endParaRPr lang="tr-TR" sz="2000"/>
            </a:p>
          </p:txBody>
        </p:sp>
        <p:sp>
          <p:nvSpPr>
            <p:cNvPr id="63" name="TextBox 13">
              <a:extLst>
                <a:ext uri="{FF2B5EF4-FFF2-40B4-BE49-F238E27FC236}">
                  <a16:creationId xmlns:a16="http://schemas.microsoft.com/office/drawing/2014/main" id="{9E9767FC-0DCD-47A3-7B5A-DF012281E067}"/>
                </a:ext>
              </a:extLst>
            </p:cNvPr>
            <p:cNvSpPr txBox="1"/>
            <p:nvPr/>
          </p:nvSpPr>
          <p:spPr>
            <a:xfrm>
              <a:off x="0" y="-104775"/>
              <a:ext cx="812800" cy="917575"/>
            </a:xfrm>
            <a:prstGeom prst="rect">
              <a:avLst/>
            </a:prstGeom>
          </p:spPr>
          <p:txBody>
            <a:bodyPr lIns="33867" tIns="33867" rIns="33867" bIns="33867" rtlCol="0" anchor="ctr"/>
            <a:lstStyle/>
            <a:p>
              <a:pPr algn="ctr" defTabSz="609630">
                <a:lnSpc>
                  <a:spcPts val="2426"/>
                </a:lnSpc>
              </a:pPr>
              <a:r>
                <a:rPr lang="en-US" sz="2000" b="1" dirty="0" err="1">
                  <a:solidFill>
                    <a:srgbClr val="002060"/>
                  </a:solidFill>
                  <a:latin typeface="Calibri (MS) Bold"/>
                  <a:ea typeface="Calibri (MS) Bold"/>
                  <a:cs typeface="Calibri (MS) Bold"/>
                  <a:sym typeface="Calibri (MS) Bold"/>
                </a:rPr>
                <a:t>Faaliyet</a:t>
              </a:r>
              <a:r>
                <a:rPr lang="en-US" sz="2000" b="1" dirty="0">
                  <a:solidFill>
                    <a:srgbClr val="002060"/>
                  </a:solidFill>
                  <a:latin typeface="Calibri (MS) Bold"/>
                  <a:ea typeface="Calibri (MS) Bold"/>
                  <a:cs typeface="Calibri (MS) Bold"/>
                  <a:sym typeface="Calibri (MS) Bold"/>
                </a:rPr>
                <a:t> </a:t>
              </a:r>
              <a:r>
                <a:rPr lang="en-US" sz="2000" b="1" dirty="0" err="1">
                  <a:solidFill>
                    <a:srgbClr val="002060"/>
                  </a:solidFill>
                  <a:latin typeface="Calibri (MS) Bold"/>
                  <a:ea typeface="Calibri (MS) Bold"/>
                  <a:cs typeface="Calibri (MS) Bold"/>
                  <a:sym typeface="Calibri (MS) Bold"/>
                </a:rPr>
                <a:t>Ruhsatı</a:t>
              </a:r>
              <a:endParaRPr lang="tr-TR" sz="2000" b="1" dirty="0">
                <a:solidFill>
                  <a:srgbClr val="002060"/>
                </a:solidFill>
                <a:latin typeface="Calibri (MS) Bold"/>
                <a:ea typeface="Calibri (MS) Bold"/>
                <a:cs typeface="Calibri (MS) Bold"/>
                <a:sym typeface="Calibri (MS) Bold"/>
              </a:endParaRPr>
            </a:p>
            <a:p>
              <a:pPr algn="ctr" defTabSz="609630">
                <a:lnSpc>
                  <a:spcPts val="2426"/>
                </a:lnSpc>
              </a:pPr>
              <a:r>
                <a:rPr lang="en-US" sz="2000" dirty="0">
                  <a:solidFill>
                    <a:srgbClr val="002060"/>
                  </a:solidFill>
                  <a:latin typeface="Calibri (MS) Bold"/>
                  <a:ea typeface="Calibri (MS) Bold"/>
                  <a:cs typeface="Calibri (MS) Bold"/>
                  <a:sym typeface="Calibri (MS) Bold"/>
                </a:rPr>
                <a:t>Bu </a:t>
              </a:r>
              <a:r>
                <a:rPr lang="en-US" sz="2000" dirty="0" err="1">
                  <a:solidFill>
                    <a:srgbClr val="002060"/>
                  </a:solidFill>
                  <a:latin typeface="Calibri (MS) Bold"/>
                  <a:ea typeface="Calibri (MS) Bold"/>
                  <a:cs typeface="Calibri (MS) Bold"/>
                  <a:sym typeface="Calibri (MS) Bold"/>
                </a:rPr>
                <a:t>belge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üretim</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yapan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işletmelerin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ilgili</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bölge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müdürlüklerinden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aldığı</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izindir</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Belirli</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sektörlerde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faaliyet</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gösterebilmek</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için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zorunludur</a:t>
              </a:r>
              <a:r>
                <a:rPr lang="en-US" sz="2000" dirty="0">
                  <a:solidFill>
                    <a:srgbClr val="002060"/>
                  </a:solidFill>
                  <a:latin typeface="Calibri (MS) Bold"/>
                  <a:ea typeface="Calibri (MS) Bold"/>
                  <a:cs typeface="Calibri (MS) Bold"/>
                  <a:sym typeface="Calibri (MS) Bold"/>
                </a:rPr>
                <a:t>.</a:t>
              </a:r>
              <a:endParaRPr lang="en-US" sz="2000" dirty="0">
                <a:solidFill>
                  <a:srgbClr val="002060"/>
                </a:solidFill>
                <a:latin typeface="Calibri (MS)"/>
                <a:ea typeface="Calibri (MS)"/>
                <a:cs typeface="Calibri (MS)"/>
                <a:sym typeface="Calibri (MS)"/>
              </a:endParaRPr>
            </a:p>
          </p:txBody>
        </p:sp>
      </p:grpSp>
      <p:grpSp>
        <p:nvGrpSpPr>
          <p:cNvPr id="64" name="Group 14">
            <a:extLst>
              <a:ext uri="{FF2B5EF4-FFF2-40B4-BE49-F238E27FC236}">
                <a16:creationId xmlns:a16="http://schemas.microsoft.com/office/drawing/2014/main" id="{DE2B12D7-FF16-0D58-25EF-9132B33202BF}"/>
              </a:ext>
            </a:extLst>
          </p:cNvPr>
          <p:cNvGrpSpPr/>
          <p:nvPr/>
        </p:nvGrpSpPr>
        <p:grpSpPr>
          <a:xfrm>
            <a:off x="4445865" y="2335231"/>
            <a:ext cx="3194562" cy="3194562"/>
            <a:chOff x="0" y="0"/>
            <a:chExt cx="812800" cy="812800"/>
          </a:xfrm>
        </p:grpSpPr>
        <p:sp>
          <p:nvSpPr>
            <p:cNvPr id="65" name="Freeform 15">
              <a:extLst>
                <a:ext uri="{FF2B5EF4-FFF2-40B4-BE49-F238E27FC236}">
                  <a16:creationId xmlns:a16="http://schemas.microsoft.com/office/drawing/2014/main" id="{4CEB884E-7784-0E37-2711-8FD67B4109E3}"/>
                </a:ext>
              </a:extLst>
            </p:cNvPr>
            <p:cNvSpPr/>
            <p:nvPr/>
          </p:nvSpPr>
          <p:spPr>
            <a:xfrm>
              <a:off x="0" y="0"/>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93318" y="812800"/>
                    <a:pt x="61015" y="799420"/>
                    <a:pt x="37197" y="775603"/>
                  </a:cubicBezTo>
                  <a:cubicBezTo>
                    <a:pt x="13380" y="751785"/>
                    <a:pt x="0" y="719482"/>
                    <a:pt x="0" y="685800"/>
                  </a:cubicBezTo>
                  <a:lnTo>
                    <a:pt x="0" y="127000"/>
                  </a:lnTo>
                  <a:cubicBezTo>
                    <a:pt x="0" y="56860"/>
                    <a:pt x="56860" y="0"/>
                    <a:pt x="127000" y="0"/>
                  </a:cubicBezTo>
                  <a:close/>
                </a:path>
              </a:pathLst>
            </a:custGeom>
            <a:solidFill>
              <a:srgbClr val="DDE9F4"/>
            </a:solidFill>
          </p:spPr>
          <p:txBody>
            <a:bodyPr/>
            <a:lstStyle/>
            <a:p>
              <a:endParaRPr lang="tr-TR" sz="2000"/>
            </a:p>
          </p:txBody>
        </p:sp>
        <p:sp>
          <p:nvSpPr>
            <p:cNvPr id="66" name="TextBox 16">
              <a:extLst>
                <a:ext uri="{FF2B5EF4-FFF2-40B4-BE49-F238E27FC236}">
                  <a16:creationId xmlns:a16="http://schemas.microsoft.com/office/drawing/2014/main" id="{4F15E69B-DCEE-E40E-FBF8-474E3A8E10EF}"/>
                </a:ext>
              </a:extLst>
            </p:cNvPr>
            <p:cNvSpPr txBox="1"/>
            <p:nvPr/>
          </p:nvSpPr>
          <p:spPr>
            <a:xfrm>
              <a:off x="0" y="0"/>
              <a:ext cx="811312" cy="812800"/>
            </a:xfrm>
            <a:prstGeom prst="rect">
              <a:avLst/>
            </a:prstGeom>
          </p:spPr>
          <p:txBody>
            <a:bodyPr lIns="33867" tIns="33867" rIns="33867" bIns="33867" rtlCol="0" anchor="ctr"/>
            <a:lstStyle/>
            <a:p>
              <a:pPr algn="ctr" defTabSz="609630">
                <a:lnSpc>
                  <a:spcPts val="2426"/>
                </a:lnSpc>
              </a:pPr>
              <a:r>
                <a:rPr lang="en-US" sz="2000" b="1" dirty="0">
                  <a:solidFill>
                    <a:srgbClr val="002060"/>
                  </a:solidFill>
                  <a:latin typeface="Calibri (MS) Bold"/>
                  <a:ea typeface="Calibri (MS) Bold"/>
                  <a:cs typeface="Calibri (MS) Bold"/>
                  <a:sym typeface="Calibri (MS) Bold"/>
                </a:rPr>
                <a:t>Sanayi </a:t>
              </a:r>
              <a:r>
                <a:rPr lang="en-US" sz="2000" b="1" dirty="0" err="1">
                  <a:solidFill>
                    <a:srgbClr val="002060"/>
                  </a:solidFill>
                  <a:latin typeface="Calibri (MS) Bold"/>
                  <a:ea typeface="Calibri (MS) Bold"/>
                  <a:cs typeface="Calibri (MS) Bold"/>
                  <a:sym typeface="Calibri (MS) Bold"/>
                </a:rPr>
                <a:t>Sicil</a:t>
              </a:r>
              <a:r>
                <a:rPr lang="en-US" sz="2000" b="1" dirty="0">
                  <a:solidFill>
                    <a:srgbClr val="002060"/>
                  </a:solidFill>
                  <a:latin typeface="Calibri (MS) Bold"/>
                  <a:ea typeface="Calibri (MS) Bold"/>
                  <a:cs typeface="Calibri (MS) Bold"/>
                  <a:sym typeface="Calibri (MS) Bold"/>
                </a:rPr>
                <a:t> </a:t>
              </a:r>
              <a:r>
                <a:rPr lang="en-US" sz="2000" b="1" dirty="0" err="1">
                  <a:solidFill>
                    <a:srgbClr val="002060"/>
                  </a:solidFill>
                  <a:latin typeface="Calibri (MS) Bold"/>
                  <a:ea typeface="Calibri (MS) Bold"/>
                  <a:cs typeface="Calibri (MS) Bold"/>
                  <a:sym typeface="Calibri (MS) Bold"/>
                </a:rPr>
                <a:t>Belgesi</a:t>
              </a:r>
              <a:endParaRPr lang="tr-TR" sz="2000" b="1" dirty="0">
                <a:solidFill>
                  <a:srgbClr val="002060"/>
                </a:solidFill>
                <a:latin typeface="Calibri (MS) Bold"/>
                <a:ea typeface="Calibri (MS) Bold"/>
                <a:cs typeface="Calibri (MS) Bold"/>
                <a:sym typeface="Calibri (MS) Bold"/>
              </a:endParaRPr>
            </a:p>
            <a:p>
              <a:pPr algn="ctr" defTabSz="609630">
                <a:lnSpc>
                  <a:spcPts val="2426"/>
                </a:lnSpc>
              </a:pPr>
              <a:r>
                <a:rPr lang="en-US" sz="2000" dirty="0">
                  <a:solidFill>
                    <a:srgbClr val="002060"/>
                  </a:solidFill>
                  <a:latin typeface="Calibri (MS) Bold"/>
                  <a:ea typeface="Calibri (MS) Bold"/>
                  <a:cs typeface="Calibri (MS) Bold"/>
                  <a:sym typeface="Calibri (MS) Bold"/>
                </a:rPr>
                <a:t>Bu </a:t>
              </a:r>
              <a:r>
                <a:rPr lang="en-US" sz="2000" dirty="0" err="1">
                  <a:solidFill>
                    <a:srgbClr val="002060"/>
                  </a:solidFill>
                  <a:latin typeface="Calibri (MS) Bold"/>
                  <a:ea typeface="Calibri (MS) Bold"/>
                  <a:cs typeface="Calibri (MS) Bold"/>
                  <a:sym typeface="Calibri (MS) Bold"/>
                </a:rPr>
                <a:t>belge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bir</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sanayi</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işletmesinin</a:t>
              </a:r>
              <a:r>
                <a:rPr lang="en-US" sz="2000" dirty="0">
                  <a:solidFill>
                    <a:srgbClr val="002060"/>
                  </a:solidFill>
                  <a:latin typeface="Calibri (MS) Bold"/>
                  <a:ea typeface="Calibri (MS) Bold"/>
                  <a:cs typeface="Calibri (MS) Bold"/>
                  <a:sym typeface="Calibri (MS) Bold"/>
                </a:rPr>
                <a:t> T.C. Sanayi </a:t>
              </a:r>
              <a:r>
                <a:rPr lang="en-US" sz="2000" dirty="0" err="1">
                  <a:solidFill>
                    <a:srgbClr val="002060"/>
                  </a:solidFill>
                  <a:latin typeface="Calibri (MS) Bold"/>
                  <a:ea typeface="Calibri (MS) Bold"/>
                  <a:cs typeface="Calibri (MS) Bold"/>
                  <a:sym typeface="Calibri (MS) Bold"/>
                </a:rPr>
                <a:t>ve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Teknoloji</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Bakanlığı’na</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kayıtlı</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olduğunu</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gösterir</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Teşviklerden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elektrik</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ve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doğalgaz</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indirimlerinden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yararlanabilmek</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için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gereklidir</a:t>
              </a:r>
              <a:r>
                <a:rPr lang="en-US" sz="2000" dirty="0">
                  <a:solidFill>
                    <a:srgbClr val="002060"/>
                  </a:solidFill>
                  <a:latin typeface="Calibri (MS) Bold"/>
                  <a:ea typeface="Calibri (MS) Bold"/>
                  <a:cs typeface="Calibri (MS) Bold"/>
                  <a:sym typeface="Calibri (MS) Bold"/>
                </a:rPr>
                <a:t>.</a:t>
              </a:r>
              <a:endParaRPr lang="en-US" sz="2000" dirty="0">
                <a:solidFill>
                  <a:srgbClr val="002060"/>
                </a:solidFill>
                <a:latin typeface="Calibri (MS)"/>
                <a:ea typeface="Calibri (MS)"/>
                <a:cs typeface="Calibri (MS)"/>
                <a:sym typeface="Calibri (MS)"/>
              </a:endParaRPr>
            </a:p>
          </p:txBody>
        </p:sp>
      </p:grpSp>
      <p:grpSp>
        <p:nvGrpSpPr>
          <p:cNvPr id="67" name="Group 17">
            <a:extLst>
              <a:ext uri="{FF2B5EF4-FFF2-40B4-BE49-F238E27FC236}">
                <a16:creationId xmlns:a16="http://schemas.microsoft.com/office/drawing/2014/main" id="{D59D3E92-E06E-D839-7800-EF8EBAD19351}"/>
              </a:ext>
            </a:extLst>
          </p:cNvPr>
          <p:cNvGrpSpPr/>
          <p:nvPr/>
        </p:nvGrpSpPr>
        <p:grpSpPr>
          <a:xfrm>
            <a:off x="8171066" y="2159885"/>
            <a:ext cx="3198628" cy="3604348"/>
            <a:chOff x="-10725" y="-44639"/>
            <a:chExt cx="814289" cy="917575"/>
          </a:xfrm>
        </p:grpSpPr>
        <p:sp>
          <p:nvSpPr>
            <p:cNvPr id="68" name="Freeform 18">
              <a:extLst>
                <a:ext uri="{FF2B5EF4-FFF2-40B4-BE49-F238E27FC236}">
                  <a16:creationId xmlns:a16="http://schemas.microsoft.com/office/drawing/2014/main" id="{6C59238C-0295-5C73-73BE-31CC3F69598F}"/>
                </a:ext>
              </a:extLst>
            </p:cNvPr>
            <p:cNvSpPr/>
            <p:nvPr/>
          </p:nvSpPr>
          <p:spPr>
            <a:xfrm>
              <a:off x="-10725" y="-1843"/>
              <a:ext cx="812800" cy="812800"/>
            </a:xfrm>
            <a:custGeom>
              <a:avLst/>
              <a:gdLst/>
              <a:ahLst/>
              <a:cxnLst/>
              <a:rect l="l" t="t" r="r" b="b"/>
              <a:pathLst>
                <a:path w="812800" h="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DDE9F4"/>
            </a:solidFill>
          </p:spPr>
          <p:txBody>
            <a:bodyPr/>
            <a:lstStyle/>
            <a:p>
              <a:endParaRPr lang="tr-TR" sz="2000"/>
            </a:p>
          </p:txBody>
        </p:sp>
        <p:sp>
          <p:nvSpPr>
            <p:cNvPr id="69" name="TextBox 19">
              <a:extLst>
                <a:ext uri="{FF2B5EF4-FFF2-40B4-BE49-F238E27FC236}">
                  <a16:creationId xmlns:a16="http://schemas.microsoft.com/office/drawing/2014/main" id="{612D15F9-2991-209D-41C6-8FC382D1E0EF}"/>
                </a:ext>
              </a:extLst>
            </p:cNvPr>
            <p:cNvSpPr txBox="1"/>
            <p:nvPr/>
          </p:nvSpPr>
          <p:spPr>
            <a:xfrm>
              <a:off x="-9236" y="-44639"/>
              <a:ext cx="812800" cy="917575"/>
            </a:xfrm>
            <a:prstGeom prst="rect">
              <a:avLst/>
            </a:prstGeom>
          </p:spPr>
          <p:txBody>
            <a:bodyPr lIns="33867" tIns="33867" rIns="33867" bIns="33867" rtlCol="0" anchor="ctr"/>
            <a:lstStyle/>
            <a:p>
              <a:pPr algn="ctr" defTabSz="609630">
                <a:lnSpc>
                  <a:spcPts val="2426"/>
                </a:lnSpc>
              </a:pPr>
              <a:r>
                <a:rPr lang="en-US" sz="2000" b="1" dirty="0" err="1">
                  <a:solidFill>
                    <a:srgbClr val="002060"/>
                  </a:solidFill>
                  <a:latin typeface="Calibri (MS) Bold"/>
                  <a:ea typeface="Calibri (MS) Bold"/>
                  <a:cs typeface="Calibri (MS) Bold"/>
                  <a:sym typeface="Calibri (MS) Bold"/>
                </a:rPr>
                <a:t>Kapasite</a:t>
              </a:r>
              <a:r>
                <a:rPr lang="en-US" sz="2000" b="1" dirty="0">
                  <a:solidFill>
                    <a:srgbClr val="002060"/>
                  </a:solidFill>
                  <a:latin typeface="Calibri (MS) Bold"/>
                  <a:ea typeface="Calibri (MS) Bold"/>
                  <a:cs typeface="Calibri (MS) Bold"/>
                  <a:sym typeface="Calibri (MS) Bold"/>
                </a:rPr>
                <a:t> </a:t>
              </a:r>
              <a:r>
                <a:rPr lang="en-US" sz="2000" b="1" dirty="0" err="1">
                  <a:solidFill>
                    <a:srgbClr val="002060"/>
                  </a:solidFill>
                  <a:latin typeface="Calibri (MS) Bold"/>
                  <a:ea typeface="Calibri (MS) Bold"/>
                  <a:cs typeface="Calibri (MS) Bold"/>
                  <a:sym typeface="Calibri (MS) Bold"/>
                </a:rPr>
                <a:t>Raporu</a:t>
              </a:r>
              <a:endParaRPr lang="tr-TR" sz="2000" b="1" dirty="0">
                <a:solidFill>
                  <a:srgbClr val="002060"/>
                </a:solidFill>
                <a:latin typeface="Calibri (MS) Bold"/>
                <a:ea typeface="Calibri (MS) Bold"/>
                <a:cs typeface="Calibri (MS) Bold"/>
                <a:sym typeface="Calibri (MS) Bold"/>
              </a:endParaRPr>
            </a:p>
            <a:p>
              <a:pPr algn="ctr" defTabSz="609630">
                <a:lnSpc>
                  <a:spcPts val="2426"/>
                </a:lnSpc>
              </a:pPr>
              <a:r>
                <a:rPr lang="en-US" sz="2000" dirty="0">
                  <a:solidFill>
                    <a:srgbClr val="002060"/>
                  </a:solidFill>
                  <a:latin typeface="Calibri (MS) Bold"/>
                  <a:ea typeface="Calibri (MS) Bold"/>
                  <a:cs typeface="Calibri (MS) Bold"/>
                  <a:sym typeface="Calibri (MS) Bold"/>
                </a:rPr>
                <a:t>Bir </a:t>
              </a:r>
              <a:r>
                <a:rPr lang="en-US" sz="2000" dirty="0" err="1">
                  <a:solidFill>
                    <a:srgbClr val="002060"/>
                  </a:solidFill>
                  <a:latin typeface="Calibri (MS) Bold"/>
                  <a:ea typeface="Calibri (MS) Bold"/>
                  <a:cs typeface="Calibri (MS) Bold"/>
                  <a:sym typeface="Calibri (MS) Bold"/>
                </a:rPr>
                <a:t>işletmenin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üretim</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kapasitesini</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makine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envanterini</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hammadde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kullanımını</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ve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istihdam</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durumunu</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gösteren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belgedir</a:t>
              </a:r>
              <a:r>
                <a:rPr lang="en-US" sz="2000" dirty="0">
                  <a:solidFill>
                    <a:srgbClr val="002060"/>
                  </a:solidFill>
                  <a:latin typeface="Calibri (MS) Bold"/>
                  <a:ea typeface="Calibri (MS) Bold"/>
                  <a:cs typeface="Calibri (MS) Bold"/>
                  <a:sym typeface="Calibri (MS) Bold"/>
                </a:rPr>
                <a:t>. Türkiye </a:t>
              </a:r>
              <a:r>
                <a:rPr lang="en-US" sz="2000" dirty="0" err="1">
                  <a:solidFill>
                    <a:srgbClr val="002060"/>
                  </a:solidFill>
                  <a:latin typeface="Calibri (MS) Bold"/>
                  <a:ea typeface="Calibri (MS) Bold"/>
                  <a:cs typeface="Calibri (MS) Bold"/>
                  <a:sym typeface="Calibri (MS) Bold"/>
                </a:rPr>
                <a:t>Odalar</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ve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Borsalar</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Birliği</a:t>
              </a:r>
              <a:r>
                <a:rPr lang="en-US" sz="2000" dirty="0">
                  <a:solidFill>
                    <a:srgbClr val="002060"/>
                  </a:solidFill>
                  <a:latin typeface="Calibri (MS) Bold"/>
                  <a:ea typeface="Calibri (MS) Bold"/>
                  <a:cs typeface="Calibri (MS) Bold"/>
                  <a:sym typeface="Calibri (MS) Bold"/>
                </a:rPr>
                <a:t> (TOBB) </a:t>
              </a:r>
              <a:r>
                <a:rPr lang="en-US" sz="2000" dirty="0" err="1">
                  <a:solidFill>
                    <a:srgbClr val="002060"/>
                  </a:solidFill>
                  <a:latin typeface="Calibri (MS) Bold"/>
                  <a:ea typeface="Calibri (MS) Bold"/>
                  <a:cs typeface="Calibri (MS) Bold"/>
                  <a:sym typeface="Calibri (MS) Bold"/>
                </a:rPr>
                <a:t>ve</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bağlı</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odalar</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tarafından</a:t>
              </a:r>
              <a:r>
                <a:rPr lang="en-US" sz="2000" dirty="0">
                  <a:solidFill>
                    <a:srgbClr val="002060"/>
                  </a:solidFill>
                  <a:latin typeface="Calibri (MS) Bold"/>
                  <a:ea typeface="Calibri (MS) Bold"/>
                  <a:cs typeface="Calibri (MS) Bold"/>
                  <a:sym typeface="Calibri (MS) Bold"/>
                </a:rPr>
                <a:t> </a:t>
              </a:r>
              <a:r>
                <a:rPr lang="en-US" sz="2000" dirty="0" err="1">
                  <a:solidFill>
                    <a:srgbClr val="002060"/>
                  </a:solidFill>
                  <a:latin typeface="Calibri (MS) Bold"/>
                  <a:ea typeface="Calibri (MS) Bold"/>
                  <a:cs typeface="Calibri (MS) Bold"/>
                  <a:sym typeface="Calibri (MS) Bold"/>
                </a:rPr>
                <a:t>düzenlenir</a:t>
              </a:r>
              <a:r>
                <a:rPr lang="en-US" sz="2000" dirty="0">
                  <a:solidFill>
                    <a:srgbClr val="002060"/>
                  </a:solidFill>
                  <a:latin typeface="Calibri (MS) Bold"/>
                  <a:ea typeface="Calibri (MS) Bold"/>
                  <a:cs typeface="Calibri (MS) Bold"/>
                  <a:sym typeface="Calibri (MS) Bold"/>
                </a:rPr>
                <a:t>.</a:t>
              </a:r>
              <a:endParaRPr lang="en-US" sz="2000" dirty="0">
                <a:solidFill>
                  <a:srgbClr val="002060"/>
                </a:solidFill>
                <a:latin typeface="Calibri (MS)"/>
                <a:ea typeface="Calibri (MS)"/>
                <a:cs typeface="Calibri (MS)"/>
                <a:sym typeface="Calibri (MS)"/>
              </a:endParaRPr>
            </a:p>
          </p:txBody>
        </p:sp>
      </p:grpSp>
    </p:spTree>
    <p:extLst>
      <p:ext uri="{BB962C8B-B14F-4D97-AF65-F5344CB8AC3E}">
        <p14:creationId xmlns:p14="http://schemas.microsoft.com/office/powerpoint/2010/main" val="362565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FD87FE-8E30-100A-D16D-5F3D45B183B6}"/>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58EEE15-2542-A21E-1F1D-9BC34D207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E5912B1-CC51-B3F9-D2CB-998F16163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8D2B2AE-4659-4AD3-9402-FE7A59A5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6E5CEA0-9CA6-1369-5629-7134A4CEF8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C9F51AA-8655-85BA-63CE-30B1F08A4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04DB0E92-BEEB-FE45-2374-F1B1A3632C1C}"/>
              </a:ext>
            </a:extLst>
          </p:cNvPr>
          <p:cNvSpPr>
            <a:spLocks noGrp="1"/>
          </p:cNvSpPr>
          <p:nvPr>
            <p:ph type="title"/>
          </p:nvPr>
        </p:nvSpPr>
        <p:spPr>
          <a:xfrm>
            <a:off x="1371599" y="294538"/>
            <a:ext cx="9895951" cy="1033669"/>
          </a:xfrm>
        </p:spPr>
        <p:txBody>
          <a:bodyPr>
            <a:normAutofit/>
          </a:bodyPr>
          <a:lstStyle/>
          <a:p>
            <a:r>
              <a:rPr lang="en-US" sz="3400" b="1" dirty="0">
                <a:solidFill>
                  <a:srgbClr val="FFFFFF"/>
                </a:solidFill>
                <a:cs typeface="Arial" panose="020B0604020202020204" pitchFamily="34" charset="0"/>
              </a:rPr>
              <a:t>TÜRKİYE’DE</a:t>
            </a:r>
            <a:r>
              <a:rPr lang="en-US" sz="3400" b="1" dirty="0">
                <a:solidFill>
                  <a:srgbClr val="002060"/>
                </a:solidFill>
              </a:rPr>
              <a:t> </a:t>
            </a:r>
            <a:r>
              <a:rPr lang="en-US" sz="3400" b="1" dirty="0">
                <a:solidFill>
                  <a:srgbClr val="FFFFFF"/>
                </a:solidFill>
                <a:cs typeface="Arial" panose="020B0604020202020204" pitchFamily="34" charset="0"/>
              </a:rPr>
              <a:t>SERBEST BÖLGE AVANTAJLARI</a:t>
            </a:r>
            <a:endParaRPr lang="tr-TR" sz="3400" b="1" dirty="0">
              <a:solidFill>
                <a:srgbClr val="FFFFFF"/>
              </a:solidFill>
              <a:cs typeface="Arial" panose="020B0604020202020204" pitchFamily="34" charset="0"/>
            </a:endParaRPr>
          </a:p>
        </p:txBody>
      </p:sp>
      <p:pic>
        <p:nvPicPr>
          <p:cNvPr id="43" name="Resim 42" descr="image005">
            <a:extLst>
              <a:ext uri="{FF2B5EF4-FFF2-40B4-BE49-F238E27FC236}">
                <a16:creationId xmlns:a16="http://schemas.microsoft.com/office/drawing/2014/main" id="{2F8EA74D-63CB-7265-EFE6-89E8678CF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a:extLst>
              <a:ext uri="{FF2B5EF4-FFF2-40B4-BE49-F238E27FC236}">
                <a16:creationId xmlns:a16="http://schemas.microsoft.com/office/drawing/2014/main" id="{4D6F6DCB-FF41-1495-1710-90D7C3B7CAD2}"/>
              </a:ext>
            </a:extLst>
          </p:cNvPr>
          <p:cNvGrpSpPr>
            <a:grpSpLocks noChangeAspect="1"/>
          </p:cNvGrpSpPr>
          <p:nvPr/>
        </p:nvGrpSpPr>
        <p:grpSpPr bwMode="auto">
          <a:xfrm>
            <a:off x="562980" y="1582089"/>
            <a:ext cx="10525125" cy="4286250"/>
            <a:chOff x="0" y="0"/>
            <a:chExt cx="1105" cy="450"/>
          </a:xfrm>
        </p:grpSpPr>
        <p:sp>
          <p:nvSpPr>
            <p:cNvPr id="6" name="AutoShape 2">
              <a:extLst>
                <a:ext uri="{FF2B5EF4-FFF2-40B4-BE49-F238E27FC236}">
                  <a16:creationId xmlns:a16="http://schemas.microsoft.com/office/drawing/2014/main" id="{A84D015E-CC0D-3CCF-1D7F-5842D8A7E7E3}"/>
                </a:ext>
              </a:extLst>
            </p:cNvPr>
            <p:cNvSpPr>
              <a:spLocks noChangeAspect="1" noChangeArrowheads="1" noTextEdit="1"/>
            </p:cNvSpPr>
            <p:nvPr/>
          </p:nvSpPr>
          <p:spPr bwMode="auto">
            <a:xfrm>
              <a:off x="0" y="0"/>
              <a:ext cx="1105"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7" name="Rectangle 4">
              <a:extLst>
                <a:ext uri="{FF2B5EF4-FFF2-40B4-BE49-F238E27FC236}">
                  <a16:creationId xmlns:a16="http://schemas.microsoft.com/office/drawing/2014/main" id="{43549711-5FBA-9F39-776B-968B6D2A85D0}"/>
                </a:ext>
              </a:extLst>
            </p:cNvPr>
            <p:cNvSpPr>
              <a:spLocks noChangeArrowheads="1"/>
            </p:cNvSpPr>
            <p:nvPr/>
          </p:nvSpPr>
          <p:spPr bwMode="auto">
            <a:xfrm>
              <a:off x="247" y="0"/>
              <a:ext cx="858" cy="86"/>
            </a:xfrm>
            <a:prstGeom prst="rect">
              <a:avLst/>
            </a:prstGeom>
            <a:solidFill>
              <a:srgbClr val="E7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8" name="Rectangle 5">
              <a:extLst>
                <a:ext uri="{FF2B5EF4-FFF2-40B4-BE49-F238E27FC236}">
                  <a16:creationId xmlns:a16="http://schemas.microsoft.com/office/drawing/2014/main" id="{42FDC8F8-ADE3-7D0E-12BE-A6F3CD489F33}"/>
                </a:ext>
              </a:extLst>
            </p:cNvPr>
            <p:cNvSpPr>
              <a:spLocks noChangeArrowheads="1"/>
            </p:cNvSpPr>
            <p:nvPr/>
          </p:nvSpPr>
          <p:spPr bwMode="auto">
            <a:xfrm>
              <a:off x="0" y="85"/>
              <a:ext cx="1105" cy="96"/>
            </a:xfrm>
            <a:prstGeom prst="rect">
              <a:avLst/>
            </a:prstGeom>
            <a:solidFill>
              <a:srgbClr val="DDEB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0" name="Rectangle 6">
              <a:extLst>
                <a:ext uri="{FF2B5EF4-FFF2-40B4-BE49-F238E27FC236}">
                  <a16:creationId xmlns:a16="http://schemas.microsoft.com/office/drawing/2014/main" id="{BAD43321-3D69-4B4F-DBC9-A7D4A736392E}"/>
                </a:ext>
              </a:extLst>
            </p:cNvPr>
            <p:cNvSpPr>
              <a:spLocks noChangeArrowheads="1"/>
            </p:cNvSpPr>
            <p:nvPr/>
          </p:nvSpPr>
          <p:spPr bwMode="auto">
            <a:xfrm>
              <a:off x="0" y="179"/>
              <a:ext cx="1105" cy="96"/>
            </a:xfrm>
            <a:prstGeom prst="rect">
              <a:avLst/>
            </a:prstGeom>
            <a:solidFill>
              <a:srgbClr val="E2EF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1" name="Rectangle 7">
              <a:extLst>
                <a:ext uri="{FF2B5EF4-FFF2-40B4-BE49-F238E27FC236}">
                  <a16:creationId xmlns:a16="http://schemas.microsoft.com/office/drawing/2014/main" id="{0606742D-0CA2-6B44-266D-C5D4C8CBC7FA}"/>
                </a:ext>
              </a:extLst>
            </p:cNvPr>
            <p:cNvSpPr>
              <a:spLocks noChangeArrowheads="1"/>
            </p:cNvSpPr>
            <p:nvPr/>
          </p:nvSpPr>
          <p:spPr bwMode="auto">
            <a:xfrm>
              <a:off x="0" y="273"/>
              <a:ext cx="1105" cy="96"/>
            </a:xfrm>
            <a:prstGeom prst="rect">
              <a:avLst/>
            </a:prstGeom>
            <a:solidFill>
              <a:srgbClr val="FFF2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12" name="Rectangle 8">
              <a:extLst>
                <a:ext uri="{FF2B5EF4-FFF2-40B4-BE49-F238E27FC236}">
                  <a16:creationId xmlns:a16="http://schemas.microsoft.com/office/drawing/2014/main" id="{F91F50A5-0EF9-0625-0052-85CF853E268D}"/>
                </a:ext>
              </a:extLst>
            </p:cNvPr>
            <p:cNvSpPr>
              <a:spLocks noChangeArrowheads="1"/>
            </p:cNvSpPr>
            <p:nvPr/>
          </p:nvSpPr>
          <p:spPr bwMode="auto">
            <a:xfrm>
              <a:off x="257" y="22"/>
              <a:ext cx="142"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Kurumlar Vergisi </a:t>
              </a:r>
            </a:p>
          </p:txBody>
        </p:sp>
        <p:sp>
          <p:nvSpPr>
            <p:cNvPr id="13" name="Rectangle 9">
              <a:extLst>
                <a:ext uri="{FF2B5EF4-FFF2-40B4-BE49-F238E27FC236}">
                  <a16:creationId xmlns:a16="http://schemas.microsoft.com/office/drawing/2014/main" id="{4ED25CFB-816B-4761-32E8-37DB43DE399C}"/>
                </a:ext>
              </a:extLst>
            </p:cNvPr>
            <p:cNvSpPr>
              <a:spLocks noChangeArrowheads="1"/>
            </p:cNvSpPr>
            <p:nvPr/>
          </p:nvSpPr>
          <p:spPr bwMode="auto">
            <a:xfrm>
              <a:off x="299" y="44"/>
              <a:ext cx="48"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dirty="0">
                  <a:solidFill>
                    <a:srgbClr val="002060"/>
                  </a:solidFill>
                  <a:latin typeface="Century Gothic"/>
                </a:rPr>
                <a:t>(%25)</a:t>
              </a:r>
            </a:p>
          </p:txBody>
        </p:sp>
        <p:sp>
          <p:nvSpPr>
            <p:cNvPr id="14" name="Rectangle 10">
              <a:extLst>
                <a:ext uri="{FF2B5EF4-FFF2-40B4-BE49-F238E27FC236}">
                  <a16:creationId xmlns:a16="http://schemas.microsoft.com/office/drawing/2014/main" id="{144D1753-4ED6-D33F-D7A7-8C1B822BE5BE}"/>
                </a:ext>
              </a:extLst>
            </p:cNvPr>
            <p:cNvSpPr>
              <a:spLocks noChangeArrowheads="1"/>
            </p:cNvSpPr>
            <p:nvPr/>
          </p:nvSpPr>
          <p:spPr bwMode="auto">
            <a:xfrm>
              <a:off x="411" y="22"/>
              <a:ext cx="12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Personel Gelir </a:t>
              </a:r>
            </a:p>
          </p:txBody>
        </p:sp>
        <p:sp>
          <p:nvSpPr>
            <p:cNvPr id="15" name="Rectangle 11">
              <a:extLst>
                <a:ext uri="{FF2B5EF4-FFF2-40B4-BE49-F238E27FC236}">
                  <a16:creationId xmlns:a16="http://schemas.microsoft.com/office/drawing/2014/main" id="{2D484B5C-816D-7BBF-6FB5-6AB847014EE1}"/>
                </a:ext>
              </a:extLst>
            </p:cNvPr>
            <p:cNvSpPr>
              <a:spLocks noChangeArrowheads="1"/>
            </p:cNvSpPr>
            <p:nvPr/>
          </p:nvSpPr>
          <p:spPr bwMode="auto">
            <a:xfrm>
              <a:off x="399" y="44"/>
              <a:ext cx="144"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Vergisi (%15-40)*</a:t>
              </a:r>
            </a:p>
          </p:txBody>
        </p:sp>
        <p:sp>
          <p:nvSpPr>
            <p:cNvPr id="16" name="Rectangle 12">
              <a:extLst>
                <a:ext uri="{FF2B5EF4-FFF2-40B4-BE49-F238E27FC236}">
                  <a16:creationId xmlns:a16="http://schemas.microsoft.com/office/drawing/2014/main" id="{D2EA5889-E832-B43F-39A7-E4098558CA4D}"/>
                </a:ext>
              </a:extLst>
            </p:cNvPr>
            <p:cNvSpPr>
              <a:spLocks noChangeArrowheads="1"/>
            </p:cNvSpPr>
            <p:nvPr/>
          </p:nvSpPr>
          <p:spPr bwMode="auto">
            <a:xfrm>
              <a:off x="556" y="22"/>
              <a:ext cx="117"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Katma Değer </a:t>
              </a:r>
            </a:p>
          </p:txBody>
        </p:sp>
        <p:sp>
          <p:nvSpPr>
            <p:cNvPr id="17" name="Rectangle 13">
              <a:extLst>
                <a:ext uri="{FF2B5EF4-FFF2-40B4-BE49-F238E27FC236}">
                  <a16:creationId xmlns:a16="http://schemas.microsoft.com/office/drawing/2014/main" id="{7F865D8C-8D98-2CA5-8FFE-CBAA9B287FA3}"/>
                </a:ext>
              </a:extLst>
            </p:cNvPr>
            <p:cNvSpPr>
              <a:spLocks noChangeArrowheads="1"/>
            </p:cNvSpPr>
            <p:nvPr/>
          </p:nvSpPr>
          <p:spPr bwMode="auto">
            <a:xfrm>
              <a:off x="557" y="44"/>
              <a:ext cx="110"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dirty="0">
                  <a:solidFill>
                    <a:srgbClr val="002060"/>
                  </a:solidFill>
                  <a:latin typeface="Century Gothic"/>
                </a:rPr>
                <a:t>Vergisi (%</a:t>
              </a:r>
              <a:r>
                <a:rPr lang="tr-TR" sz="1300" b="1" dirty="0">
                  <a:solidFill>
                    <a:srgbClr val="002060"/>
                  </a:solidFill>
                  <a:latin typeface="Century Gothic"/>
                </a:rPr>
                <a:t>20)</a:t>
              </a:r>
              <a:endParaRPr lang="tr-TR" sz="1300" b="1" i="0" u="none" strike="noStrike" baseline="0" dirty="0">
                <a:solidFill>
                  <a:srgbClr val="002060"/>
                </a:solidFill>
                <a:latin typeface="Century Gothic"/>
              </a:endParaRPr>
            </a:p>
          </p:txBody>
        </p:sp>
        <p:sp>
          <p:nvSpPr>
            <p:cNvPr id="18" name="Rectangle 14">
              <a:extLst>
                <a:ext uri="{FF2B5EF4-FFF2-40B4-BE49-F238E27FC236}">
                  <a16:creationId xmlns:a16="http://schemas.microsoft.com/office/drawing/2014/main" id="{F871EA96-C77E-670B-6F75-776B68556A90}"/>
                </a:ext>
              </a:extLst>
            </p:cNvPr>
            <p:cNvSpPr>
              <a:spLocks noChangeArrowheads="1"/>
            </p:cNvSpPr>
            <p:nvPr/>
          </p:nvSpPr>
          <p:spPr bwMode="auto">
            <a:xfrm>
              <a:off x="689" y="32"/>
              <a:ext cx="130"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Gümrük Vergisi</a:t>
              </a:r>
            </a:p>
          </p:txBody>
        </p:sp>
        <p:sp>
          <p:nvSpPr>
            <p:cNvPr id="19" name="Rectangle 15">
              <a:extLst>
                <a:ext uri="{FF2B5EF4-FFF2-40B4-BE49-F238E27FC236}">
                  <a16:creationId xmlns:a16="http://schemas.microsoft.com/office/drawing/2014/main" id="{2A3F4A40-64C9-B26F-BC91-B5F2CF81780C}"/>
                </a:ext>
              </a:extLst>
            </p:cNvPr>
            <p:cNvSpPr>
              <a:spLocks noChangeArrowheads="1"/>
            </p:cNvSpPr>
            <p:nvPr/>
          </p:nvSpPr>
          <p:spPr bwMode="auto">
            <a:xfrm>
              <a:off x="823" y="22"/>
              <a:ext cx="156"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Damga Vergisi ve </a:t>
              </a:r>
            </a:p>
          </p:txBody>
        </p:sp>
        <p:sp>
          <p:nvSpPr>
            <p:cNvPr id="20" name="Rectangle 16">
              <a:extLst>
                <a:ext uri="{FF2B5EF4-FFF2-40B4-BE49-F238E27FC236}">
                  <a16:creationId xmlns:a16="http://schemas.microsoft.com/office/drawing/2014/main" id="{5CD0B8A3-DA62-AA42-D822-B3089A304718}"/>
                </a:ext>
              </a:extLst>
            </p:cNvPr>
            <p:cNvSpPr>
              <a:spLocks noChangeArrowheads="1"/>
            </p:cNvSpPr>
            <p:nvPr/>
          </p:nvSpPr>
          <p:spPr bwMode="auto">
            <a:xfrm>
              <a:off x="862" y="44"/>
              <a:ext cx="62"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Harçlar</a:t>
              </a:r>
            </a:p>
          </p:txBody>
        </p:sp>
        <p:sp>
          <p:nvSpPr>
            <p:cNvPr id="21" name="Rectangle 17">
              <a:extLst>
                <a:ext uri="{FF2B5EF4-FFF2-40B4-BE49-F238E27FC236}">
                  <a16:creationId xmlns:a16="http://schemas.microsoft.com/office/drawing/2014/main" id="{0247570F-571D-CCF7-65E3-AB5FFCF5D86E}"/>
                </a:ext>
              </a:extLst>
            </p:cNvPr>
            <p:cNvSpPr>
              <a:spLocks noChangeArrowheads="1"/>
            </p:cNvSpPr>
            <p:nvPr/>
          </p:nvSpPr>
          <p:spPr bwMode="auto">
            <a:xfrm>
              <a:off x="985" y="22"/>
              <a:ext cx="113"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Özel Tüketim </a:t>
              </a:r>
            </a:p>
          </p:txBody>
        </p:sp>
        <p:sp>
          <p:nvSpPr>
            <p:cNvPr id="22" name="Rectangle 18">
              <a:extLst>
                <a:ext uri="{FF2B5EF4-FFF2-40B4-BE49-F238E27FC236}">
                  <a16:creationId xmlns:a16="http://schemas.microsoft.com/office/drawing/2014/main" id="{56C4809C-F532-5D22-8D24-4E74BFC6847C}"/>
                </a:ext>
              </a:extLst>
            </p:cNvPr>
            <p:cNvSpPr>
              <a:spLocks noChangeArrowheads="1"/>
            </p:cNvSpPr>
            <p:nvPr/>
          </p:nvSpPr>
          <p:spPr bwMode="auto">
            <a:xfrm>
              <a:off x="1007" y="44"/>
              <a:ext cx="57"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Vergisi</a:t>
              </a:r>
            </a:p>
          </p:txBody>
        </p:sp>
        <p:sp>
          <p:nvSpPr>
            <p:cNvPr id="23" name="Rectangle 19">
              <a:extLst>
                <a:ext uri="{FF2B5EF4-FFF2-40B4-BE49-F238E27FC236}">
                  <a16:creationId xmlns:a16="http://schemas.microsoft.com/office/drawing/2014/main" id="{76FAF9B2-031C-D9A7-5D8C-BCD5B5D0F981}"/>
                </a:ext>
              </a:extLst>
            </p:cNvPr>
            <p:cNvSpPr>
              <a:spLocks noChangeArrowheads="1"/>
            </p:cNvSpPr>
            <p:nvPr/>
          </p:nvSpPr>
          <p:spPr bwMode="auto">
            <a:xfrm>
              <a:off x="3" y="122"/>
              <a:ext cx="129"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Üretim Faaliyeti</a:t>
              </a:r>
            </a:p>
          </p:txBody>
        </p:sp>
        <p:sp>
          <p:nvSpPr>
            <p:cNvPr id="24" name="Rectangle 20">
              <a:extLst>
                <a:ext uri="{FF2B5EF4-FFF2-40B4-BE49-F238E27FC236}">
                  <a16:creationId xmlns:a16="http://schemas.microsoft.com/office/drawing/2014/main" id="{7A8C8AB8-F7DA-BD26-1280-45E13D3BCAB6}"/>
                </a:ext>
              </a:extLst>
            </p:cNvPr>
            <p:cNvSpPr>
              <a:spLocks noChangeArrowheads="1"/>
            </p:cNvSpPr>
            <p:nvPr/>
          </p:nvSpPr>
          <p:spPr bwMode="auto">
            <a:xfrm>
              <a:off x="292" y="102"/>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25" name="Rectangle 21">
              <a:extLst>
                <a:ext uri="{FF2B5EF4-FFF2-40B4-BE49-F238E27FC236}">
                  <a16:creationId xmlns:a16="http://schemas.microsoft.com/office/drawing/2014/main" id="{972EEF88-00A8-829C-E86A-BC237AB8745A}"/>
                </a:ext>
              </a:extLst>
            </p:cNvPr>
            <p:cNvSpPr>
              <a:spLocks noChangeArrowheads="1"/>
            </p:cNvSpPr>
            <p:nvPr/>
          </p:nvSpPr>
          <p:spPr bwMode="auto">
            <a:xfrm>
              <a:off x="435" y="102"/>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26" name="Rectangle 22">
              <a:extLst>
                <a:ext uri="{FF2B5EF4-FFF2-40B4-BE49-F238E27FC236}">
                  <a16:creationId xmlns:a16="http://schemas.microsoft.com/office/drawing/2014/main" id="{3B6A99A5-D5DB-10F0-2E8B-6509FD5CA1CD}"/>
                </a:ext>
              </a:extLst>
            </p:cNvPr>
            <p:cNvSpPr>
              <a:spLocks noChangeArrowheads="1"/>
            </p:cNvSpPr>
            <p:nvPr/>
          </p:nvSpPr>
          <p:spPr bwMode="auto">
            <a:xfrm>
              <a:off x="578" y="102"/>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27" name="Rectangle 23">
              <a:extLst>
                <a:ext uri="{FF2B5EF4-FFF2-40B4-BE49-F238E27FC236}">
                  <a16:creationId xmlns:a16="http://schemas.microsoft.com/office/drawing/2014/main" id="{CC890E9F-E24C-D285-9170-C63A798562EB}"/>
                </a:ext>
              </a:extLst>
            </p:cNvPr>
            <p:cNvSpPr>
              <a:spLocks noChangeArrowheads="1"/>
            </p:cNvSpPr>
            <p:nvPr/>
          </p:nvSpPr>
          <p:spPr bwMode="auto">
            <a:xfrm>
              <a:off x="721" y="102"/>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28" name="Rectangle 24">
              <a:extLst>
                <a:ext uri="{FF2B5EF4-FFF2-40B4-BE49-F238E27FC236}">
                  <a16:creationId xmlns:a16="http://schemas.microsoft.com/office/drawing/2014/main" id="{437B05AE-3091-B05A-C677-2D19D7538BD1}"/>
                </a:ext>
              </a:extLst>
            </p:cNvPr>
            <p:cNvSpPr>
              <a:spLocks noChangeArrowheads="1"/>
            </p:cNvSpPr>
            <p:nvPr/>
          </p:nvSpPr>
          <p:spPr bwMode="auto">
            <a:xfrm>
              <a:off x="863" y="102"/>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29" name="Rectangle 25">
              <a:extLst>
                <a:ext uri="{FF2B5EF4-FFF2-40B4-BE49-F238E27FC236}">
                  <a16:creationId xmlns:a16="http://schemas.microsoft.com/office/drawing/2014/main" id="{D17B9669-B505-F540-3295-05006A88EFB0}"/>
                </a:ext>
              </a:extLst>
            </p:cNvPr>
            <p:cNvSpPr>
              <a:spLocks noChangeArrowheads="1"/>
            </p:cNvSpPr>
            <p:nvPr/>
          </p:nvSpPr>
          <p:spPr bwMode="auto">
            <a:xfrm>
              <a:off x="1006" y="102"/>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30" name="Rectangle 26">
              <a:extLst>
                <a:ext uri="{FF2B5EF4-FFF2-40B4-BE49-F238E27FC236}">
                  <a16:creationId xmlns:a16="http://schemas.microsoft.com/office/drawing/2014/main" id="{73625FA0-B817-FF62-5CC6-5F1835CD6BED}"/>
                </a:ext>
              </a:extLst>
            </p:cNvPr>
            <p:cNvSpPr>
              <a:spLocks noChangeArrowheads="1"/>
            </p:cNvSpPr>
            <p:nvPr/>
          </p:nvSpPr>
          <p:spPr bwMode="auto">
            <a:xfrm>
              <a:off x="3" y="217"/>
              <a:ext cx="177"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Alım - Satım Faaliyeti</a:t>
              </a:r>
            </a:p>
          </p:txBody>
        </p:sp>
        <p:sp>
          <p:nvSpPr>
            <p:cNvPr id="31" name="Rectangle 27">
              <a:extLst>
                <a:ext uri="{FF2B5EF4-FFF2-40B4-BE49-F238E27FC236}">
                  <a16:creationId xmlns:a16="http://schemas.microsoft.com/office/drawing/2014/main" id="{CDFC4679-DB46-28EA-1529-DF5B2868F299}"/>
                </a:ext>
              </a:extLst>
            </p:cNvPr>
            <p:cNvSpPr>
              <a:spLocks noChangeArrowheads="1"/>
            </p:cNvSpPr>
            <p:nvPr/>
          </p:nvSpPr>
          <p:spPr bwMode="auto">
            <a:xfrm>
              <a:off x="304" y="191"/>
              <a:ext cx="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0" u="none" strike="noStrike" baseline="0">
                  <a:solidFill>
                    <a:srgbClr val="002060"/>
                  </a:solidFill>
                  <a:latin typeface="Century Gothic"/>
                </a:rPr>
                <a:t>x</a:t>
              </a:r>
            </a:p>
          </p:txBody>
        </p:sp>
        <p:sp>
          <p:nvSpPr>
            <p:cNvPr id="32" name="Rectangle 28">
              <a:extLst>
                <a:ext uri="{FF2B5EF4-FFF2-40B4-BE49-F238E27FC236}">
                  <a16:creationId xmlns:a16="http://schemas.microsoft.com/office/drawing/2014/main" id="{FE91D10A-C213-BC94-9FB8-5A0E7C4B0D7A}"/>
                </a:ext>
              </a:extLst>
            </p:cNvPr>
            <p:cNvSpPr>
              <a:spLocks noChangeArrowheads="1"/>
            </p:cNvSpPr>
            <p:nvPr/>
          </p:nvSpPr>
          <p:spPr bwMode="auto">
            <a:xfrm>
              <a:off x="447" y="191"/>
              <a:ext cx="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0" u="none" strike="noStrike" baseline="0">
                  <a:solidFill>
                    <a:srgbClr val="002060"/>
                  </a:solidFill>
                  <a:latin typeface="Century Gothic"/>
                </a:rPr>
                <a:t>x</a:t>
              </a:r>
            </a:p>
          </p:txBody>
        </p:sp>
        <p:sp>
          <p:nvSpPr>
            <p:cNvPr id="33" name="Rectangle 29">
              <a:extLst>
                <a:ext uri="{FF2B5EF4-FFF2-40B4-BE49-F238E27FC236}">
                  <a16:creationId xmlns:a16="http://schemas.microsoft.com/office/drawing/2014/main" id="{0E03F7DB-D75A-AEED-D646-E83012ED527F}"/>
                </a:ext>
              </a:extLst>
            </p:cNvPr>
            <p:cNvSpPr>
              <a:spLocks noChangeArrowheads="1"/>
            </p:cNvSpPr>
            <p:nvPr/>
          </p:nvSpPr>
          <p:spPr bwMode="auto">
            <a:xfrm>
              <a:off x="578" y="196"/>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34" name="Rectangle 30">
              <a:extLst>
                <a:ext uri="{FF2B5EF4-FFF2-40B4-BE49-F238E27FC236}">
                  <a16:creationId xmlns:a16="http://schemas.microsoft.com/office/drawing/2014/main" id="{7E98BDEF-7E11-651B-8B64-08A2D5AAFB8B}"/>
                </a:ext>
              </a:extLst>
            </p:cNvPr>
            <p:cNvSpPr>
              <a:spLocks noChangeArrowheads="1"/>
            </p:cNvSpPr>
            <p:nvPr/>
          </p:nvSpPr>
          <p:spPr bwMode="auto">
            <a:xfrm>
              <a:off x="721" y="196"/>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35" name="Rectangle 31">
              <a:extLst>
                <a:ext uri="{FF2B5EF4-FFF2-40B4-BE49-F238E27FC236}">
                  <a16:creationId xmlns:a16="http://schemas.microsoft.com/office/drawing/2014/main" id="{4585F7BF-14A1-52A1-B58E-A53EE0959E54}"/>
                </a:ext>
              </a:extLst>
            </p:cNvPr>
            <p:cNvSpPr>
              <a:spLocks noChangeArrowheads="1"/>
            </p:cNvSpPr>
            <p:nvPr/>
          </p:nvSpPr>
          <p:spPr bwMode="auto">
            <a:xfrm>
              <a:off x="863" y="196"/>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36" name="Rectangle 32">
              <a:extLst>
                <a:ext uri="{FF2B5EF4-FFF2-40B4-BE49-F238E27FC236}">
                  <a16:creationId xmlns:a16="http://schemas.microsoft.com/office/drawing/2014/main" id="{FA045539-C858-4DB7-AD1A-27A298845294}"/>
                </a:ext>
              </a:extLst>
            </p:cNvPr>
            <p:cNvSpPr>
              <a:spLocks noChangeArrowheads="1"/>
            </p:cNvSpPr>
            <p:nvPr/>
          </p:nvSpPr>
          <p:spPr bwMode="auto">
            <a:xfrm>
              <a:off x="1006" y="196"/>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37" name="Rectangle 33">
              <a:extLst>
                <a:ext uri="{FF2B5EF4-FFF2-40B4-BE49-F238E27FC236}">
                  <a16:creationId xmlns:a16="http://schemas.microsoft.com/office/drawing/2014/main" id="{0CF1F8CC-1AC9-320A-F139-F7335A17B33D}"/>
                </a:ext>
              </a:extLst>
            </p:cNvPr>
            <p:cNvSpPr>
              <a:spLocks noChangeArrowheads="1"/>
            </p:cNvSpPr>
            <p:nvPr/>
          </p:nvSpPr>
          <p:spPr bwMode="auto">
            <a:xfrm>
              <a:off x="3" y="275"/>
              <a:ext cx="204"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Bakım, Onarım, Montaj, </a:t>
              </a:r>
            </a:p>
          </p:txBody>
        </p:sp>
        <p:sp>
          <p:nvSpPr>
            <p:cNvPr id="38" name="Rectangle 34">
              <a:extLst>
                <a:ext uri="{FF2B5EF4-FFF2-40B4-BE49-F238E27FC236}">
                  <a16:creationId xmlns:a16="http://schemas.microsoft.com/office/drawing/2014/main" id="{49D11C40-9463-5D63-E159-81DF37BCDA35}"/>
                </a:ext>
              </a:extLst>
            </p:cNvPr>
            <p:cNvSpPr>
              <a:spLocks noChangeArrowheads="1"/>
            </p:cNvSpPr>
            <p:nvPr/>
          </p:nvSpPr>
          <p:spPr bwMode="auto">
            <a:xfrm>
              <a:off x="3" y="297"/>
              <a:ext cx="279"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Demontaj, Elleçleme, Ayrıştırma, </a:t>
              </a:r>
            </a:p>
          </p:txBody>
        </p:sp>
        <p:sp>
          <p:nvSpPr>
            <p:cNvPr id="39" name="Rectangle 35">
              <a:extLst>
                <a:ext uri="{FF2B5EF4-FFF2-40B4-BE49-F238E27FC236}">
                  <a16:creationId xmlns:a16="http://schemas.microsoft.com/office/drawing/2014/main" id="{B6C4143F-CC20-276A-C26C-12EDFCBD31A1}"/>
                </a:ext>
              </a:extLst>
            </p:cNvPr>
            <p:cNvSpPr>
              <a:spLocks noChangeArrowheads="1"/>
            </p:cNvSpPr>
            <p:nvPr/>
          </p:nvSpPr>
          <p:spPr bwMode="auto">
            <a:xfrm>
              <a:off x="3" y="318"/>
              <a:ext cx="261"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Ambalajlama, Etiketleme, Test </a:t>
              </a:r>
            </a:p>
          </p:txBody>
        </p:sp>
        <p:sp>
          <p:nvSpPr>
            <p:cNvPr id="40" name="Rectangle 36">
              <a:extLst>
                <a:ext uri="{FF2B5EF4-FFF2-40B4-BE49-F238E27FC236}">
                  <a16:creationId xmlns:a16="http://schemas.microsoft.com/office/drawing/2014/main" id="{CB99517C-0BBB-B0AA-3D6E-1EFD0B9C67DD}"/>
                </a:ext>
              </a:extLst>
            </p:cNvPr>
            <p:cNvSpPr>
              <a:spLocks noChangeArrowheads="1"/>
            </p:cNvSpPr>
            <p:nvPr/>
          </p:nvSpPr>
          <p:spPr bwMode="auto">
            <a:xfrm>
              <a:off x="3" y="340"/>
              <a:ext cx="159"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etme, Depolama**</a:t>
              </a:r>
            </a:p>
          </p:txBody>
        </p:sp>
        <p:sp>
          <p:nvSpPr>
            <p:cNvPr id="41" name="Rectangle 37">
              <a:extLst>
                <a:ext uri="{FF2B5EF4-FFF2-40B4-BE49-F238E27FC236}">
                  <a16:creationId xmlns:a16="http://schemas.microsoft.com/office/drawing/2014/main" id="{B623D5F4-56D4-0930-5B6D-41839605BB79}"/>
                </a:ext>
              </a:extLst>
            </p:cNvPr>
            <p:cNvSpPr>
              <a:spLocks noChangeArrowheads="1"/>
            </p:cNvSpPr>
            <p:nvPr/>
          </p:nvSpPr>
          <p:spPr bwMode="auto">
            <a:xfrm>
              <a:off x="3" y="362"/>
              <a:ext cx="1" cy="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2" name="Rectangle 38">
              <a:extLst>
                <a:ext uri="{FF2B5EF4-FFF2-40B4-BE49-F238E27FC236}">
                  <a16:creationId xmlns:a16="http://schemas.microsoft.com/office/drawing/2014/main" id="{8AFE7CCC-E376-786F-2832-F90BC758E222}"/>
                </a:ext>
              </a:extLst>
            </p:cNvPr>
            <p:cNvSpPr>
              <a:spLocks noChangeArrowheads="1"/>
            </p:cNvSpPr>
            <p:nvPr/>
          </p:nvSpPr>
          <p:spPr bwMode="auto">
            <a:xfrm>
              <a:off x="3" y="362"/>
              <a:ext cx="1" cy="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44" name="Rectangle 39">
              <a:extLst>
                <a:ext uri="{FF2B5EF4-FFF2-40B4-BE49-F238E27FC236}">
                  <a16:creationId xmlns:a16="http://schemas.microsoft.com/office/drawing/2014/main" id="{279BE4DD-A779-1585-E485-EC9ED9D5B9E9}"/>
                </a:ext>
              </a:extLst>
            </p:cNvPr>
            <p:cNvSpPr>
              <a:spLocks noChangeArrowheads="1"/>
            </p:cNvSpPr>
            <p:nvPr/>
          </p:nvSpPr>
          <p:spPr bwMode="auto">
            <a:xfrm>
              <a:off x="292" y="290"/>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45" name="Rectangle 40">
              <a:extLst>
                <a:ext uri="{FF2B5EF4-FFF2-40B4-BE49-F238E27FC236}">
                  <a16:creationId xmlns:a16="http://schemas.microsoft.com/office/drawing/2014/main" id="{5FE26666-EA8B-B03C-A133-86F4ED778CFC}"/>
                </a:ext>
              </a:extLst>
            </p:cNvPr>
            <p:cNvSpPr>
              <a:spLocks noChangeArrowheads="1"/>
            </p:cNvSpPr>
            <p:nvPr/>
          </p:nvSpPr>
          <p:spPr bwMode="auto">
            <a:xfrm>
              <a:off x="441" y="284"/>
              <a:ext cx="4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Century Gothic"/>
                </a:rPr>
                <a:t>x</a:t>
              </a:r>
            </a:p>
          </p:txBody>
        </p:sp>
        <p:sp>
          <p:nvSpPr>
            <p:cNvPr id="46" name="Rectangle 41">
              <a:extLst>
                <a:ext uri="{FF2B5EF4-FFF2-40B4-BE49-F238E27FC236}">
                  <a16:creationId xmlns:a16="http://schemas.microsoft.com/office/drawing/2014/main" id="{30CE3462-24BF-03C9-FEB2-4BAF1827D986}"/>
                </a:ext>
              </a:extLst>
            </p:cNvPr>
            <p:cNvSpPr>
              <a:spLocks noChangeArrowheads="1"/>
            </p:cNvSpPr>
            <p:nvPr/>
          </p:nvSpPr>
          <p:spPr bwMode="auto">
            <a:xfrm>
              <a:off x="578" y="290"/>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47" name="Rectangle 42">
              <a:extLst>
                <a:ext uri="{FF2B5EF4-FFF2-40B4-BE49-F238E27FC236}">
                  <a16:creationId xmlns:a16="http://schemas.microsoft.com/office/drawing/2014/main" id="{96F2BB9B-D61A-5D12-D55F-BC262BE59735}"/>
                </a:ext>
              </a:extLst>
            </p:cNvPr>
            <p:cNvSpPr>
              <a:spLocks noChangeArrowheads="1"/>
            </p:cNvSpPr>
            <p:nvPr/>
          </p:nvSpPr>
          <p:spPr bwMode="auto">
            <a:xfrm>
              <a:off x="721" y="290"/>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48" name="Rectangle 43">
              <a:extLst>
                <a:ext uri="{FF2B5EF4-FFF2-40B4-BE49-F238E27FC236}">
                  <a16:creationId xmlns:a16="http://schemas.microsoft.com/office/drawing/2014/main" id="{43B2B765-4216-2617-E0F8-2DBAAC6CB265}"/>
                </a:ext>
              </a:extLst>
            </p:cNvPr>
            <p:cNvSpPr>
              <a:spLocks noChangeArrowheads="1"/>
            </p:cNvSpPr>
            <p:nvPr/>
          </p:nvSpPr>
          <p:spPr bwMode="auto">
            <a:xfrm>
              <a:off x="863" y="290"/>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49" name="Rectangle 44">
              <a:extLst>
                <a:ext uri="{FF2B5EF4-FFF2-40B4-BE49-F238E27FC236}">
                  <a16:creationId xmlns:a16="http://schemas.microsoft.com/office/drawing/2014/main" id="{1F16ADCF-0AE9-370E-361F-06263D5B9FD5}"/>
                </a:ext>
              </a:extLst>
            </p:cNvPr>
            <p:cNvSpPr>
              <a:spLocks noChangeArrowheads="1"/>
            </p:cNvSpPr>
            <p:nvPr/>
          </p:nvSpPr>
          <p:spPr bwMode="auto">
            <a:xfrm>
              <a:off x="1006" y="290"/>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4700" b="1" i="1" u="none" strike="noStrike" baseline="0">
                  <a:solidFill>
                    <a:srgbClr val="002060"/>
                  </a:solidFill>
                  <a:latin typeface="Wingdings"/>
                </a:rPr>
                <a:t></a:t>
              </a:r>
            </a:p>
          </p:txBody>
        </p:sp>
        <p:sp>
          <p:nvSpPr>
            <p:cNvPr id="50" name="Rectangle 45">
              <a:extLst>
                <a:ext uri="{FF2B5EF4-FFF2-40B4-BE49-F238E27FC236}">
                  <a16:creationId xmlns:a16="http://schemas.microsoft.com/office/drawing/2014/main" id="{6C579275-9E46-35C7-18F5-579C49D852AC}"/>
                </a:ext>
              </a:extLst>
            </p:cNvPr>
            <p:cNvSpPr>
              <a:spLocks noChangeArrowheads="1"/>
            </p:cNvSpPr>
            <p:nvPr/>
          </p:nvSpPr>
          <p:spPr bwMode="auto">
            <a:xfrm>
              <a:off x="3" y="384"/>
              <a:ext cx="13"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 </a:t>
              </a:r>
            </a:p>
          </p:txBody>
        </p:sp>
        <p:sp>
          <p:nvSpPr>
            <p:cNvPr id="51" name="Rectangle 46">
              <a:extLst>
                <a:ext uri="{FF2B5EF4-FFF2-40B4-BE49-F238E27FC236}">
                  <a16:creationId xmlns:a16="http://schemas.microsoft.com/office/drawing/2014/main" id="{21446EF0-791C-4B13-DFE9-A2635DDBD0C7}"/>
                </a:ext>
              </a:extLst>
            </p:cNvPr>
            <p:cNvSpPr>
              <a:spLocks noChangeArrowheads="1"/>
            </p:cNvSpPr>
            <p:nvPr/>
          </p:nvSpPr>
          <p:spPr bwMode="auto">
            <a:xfrm>
              <a:off x="15" y="384"/>
              <a:ext cx="707"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0" i="0" u="none" strike="noStrike" baseline="0" dirty="0">
                  <a:solidFill>
                    <a:srgbClr val="002060"/>
                  </a:solidFill>
                  <a:latin typeface="Century Gothic"/>
                </a:rPr>
                <a:t>Üretilen ürünlerin FOB bedelinin en az % 85'ini yurt dışına ihraç etmiş olma şartı aranır.</a:t>
              </a:r>
            </a:p>
          </p:txBody>
        </p:sp>
        <p:sp>
          <p:nvSpPr>
            <p:cNvPr id="53" name="Rectangle 47">
              <a:extLst>
                <a:ext uri="{FF2B5EF4-FFF2-40B4-BE49-F238E27FC236}">
                  <a16:creationId xmlns:a16="http://schemas.microsoft.com/office/drawing/2014/main" id="{A602858B-71CD-6628-5D3C-9AEA136C10CC}"/>
                </a:ext>
              </a:extLst>
            </p:cNvPr>
            <p:cNvSpPr>
              <a:spLocks noChangeArrowheads="1"/>
            </p:cNvSpPr>
            <p:nvPr/>
          </p:nvSpPr>
          <p:spPr bwMode="auto">
            <a:xfrm>
              <a:off x="3" y="405"/>
              <a:ext cx="20"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a:solidFill>
                    <a:srgbClr val="002060"/>
                  </a:solidFill>
                  <a:latin typeface="Century Gothic"/>
                </a:rPr>
                <a:t>** </a:t>
              </a:r>
            </a:p>
          </p:txBody>
        </p:sp>
        <p:sp>
          <p:nvSpPr>
            <p:cNvPr id="55" name="Rectangle 48">
              <a:extLst>
                <a:ext uri="{FF2B5EF4-FFF2-40B4-BE49-F238E27FC236}">
                  <a16:creationId xmlns:a16="http://schemas.microsoft.com/office/drawing/2014/main" id="{0EF97392-9542-E230-4E73-2DE9AA643B96}"/>
                </a:ext>
              </a:extLst>
            </p:cNvPr>
            <p:cNvSpPr>
              <a:spLocks noChangeArrowheads="1"/>
            </p:cNvSpPr>
            <p:nvPr/>
          </p:nvSpPr>
          <p:spPr bwMode="auto">
            <a:xfrm>
              <a:off x="22" y="405"/>
              <a:ext cx="1059"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0" i="0" u="none" strike="noStrike" baseline="0" dirty="0">
                  <a:solidFill>
                    <a:srgbClr val="002060"/>
                  </a:solidFill>
                  <a:latin typeface="Century Gothic"/>
                </a:rPr>
                <a:t>Hizmetin tamamını Türkiye’de yerleşmiş olmayan kişilerle, işyeri, kanuni ve iş merkezi yurt dışında bulunanlara verme şartı aranır.</a:t>
              </a:r>
            </a:p>
          </p:txBody>
        </p:sp>
      </p:grpSp>
      <p:sp>
        <p:nvSpPr>
          <p:cNvPr id="57" name="Rectangle 48">
            <a:extLst>
              <a:ext uri="{FF2B5EF4-FFF2-40B4-BE49-F238E27FC236}">
                <a16:creationId xmlns:a16="http://schemas.microsoft.com/office/drawing/2014/main" id="{CFC079BB-43F1-806C-CA5F-7454F9D5A38A}"/>
              </a:ext>
            </a:extLst>
          </p:cNvPr>
          <p:cNvSpPr>
            <a:spLocks noChangeArrowheads="1"/>
          </p:cNvSpPr>
          <p:nvPr/>
        </p:nvSpPr>
        <p:spPr bwMode="auto">
          <a:xfrm>
            <a:off x="653467" y="5758757"/>
            <a:ext cx="1024890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tr-TR" sz="1300" b="1" i="0" u="none" strike="noStrike" baseline="0" dirty="0">
                <a:solidFill>
                  <a:srgbClr val="002060"/>
                </a:solidFill>
                <a:latin typeface="Century Gothic"/>
              </a:rPr>
              <a:t>01.01.2025 tarihinden geçerli olmak üzere Türkiye ve Bölge içi yönlü satışların Kurumlar Vergisi istisnası kaldırılmış olup, Nisan 2026 da yasalaşacak yeni kanun düzenlemesi Bölge İçi Satışlar 01.01.2026 dan geçerli olmak üzere tekrar istisna kapsamına dahil edilmiştir. </a:t>
            </a:r>
          </a:p>
        </p:txBody>
      </p:sp>
    </p:spTree>
    <p:extLst>
      <p:ext uri="{BB962C8B-B14F-4D97-AF65-F5344CB8AC3E}">
        <p14:creationId xmlns:p14="http://schemas.microsoft.com/office/powerpoint/2010/main" val="263141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75EC6-51E1-BE4E-9059-B41849E9131E}"/>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7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8F2A23CC-7C7F-2EF1-E99D-3862FC16BABA}"/>
              </a:ext>
            </a:extLst>
          </p:cNvPr>
          <p:cNvSpPr>
            <a:spLocks noGrp="1"/>
          </p:cNvSpPr>
          <p:nvPr>
            <p:ph type="title"/>
          </p:nvPr>
        </p:nvSpPr>
        <p:spPr>
          <a:xfrm>
            <a:off x="466722" y="586855"/>
            <a:ext cx="3201366" cy="3387497"/>
          </a:xfrm>
        </p:spPr>
        <p:txBody>
          <a:bodyPr anchor="b">
            <a:normAutofit/>
          </a:bodyPr>
          <a:lstStyle/>
          <a:p>
            <a:pPr algn="r"/>
            <a:r>
              <a:rPr lang="tr-TR" sz="4000" b="1" dirty="0">
                <a:solidFill>
                  <a:srgbClr val="FFFFFF"/>
                </a:solidFill>
                <a:cs typeface="Arial" panose="020B0604020202020204" pitchFamily="34" charset="0"/>
              </a:rPr>
              <a:t>GELİR VERGİSİ İSTİSNASI</a:t>
            </a:r>
            <a:endParaRPr lang="tr-TR" sz="4000" dirty="0">
              <a:solidFill>
                <a:srgbClr val="FFFFFF"/>
              </a:solidFill>
            </a:endParaRPr>
          </a:p>
        </p:txBody>
      </p:sp>
      <p:sp>
        <p:nvSpPr>
          <p:cNvPr id="9" name="İçerik Yer Tutucusu 2">
            <a:extLst>
              <a:ext uri="{FF2B5EF4-FFF2-40B4-BE49-F238E27FC236}">
                <a16:creationId xmlns:a16="http://schemas.microsoft.com/office/drawing/2014/main" id="{94254685-A296-BF10-0C31-C1A5333BC48E}"/>
              </a:ext>
            </a:extLst>
          </p:cNvPr>
          <p:cNvSpPr>
            <a:spLocks noGrp="1"/>
          </p:cNvSpPr>
          <p:nvPr>
            <p:ph idx="1"/>
          </p:nvPr>
        </p:nvSpPr>
        <p:spPr>
          <a:xfrm>
            <a:off x="4504548" y="511388"/>
            <a:ext cx="6555347" cy="5546047"/>
          </a:xfrm>
        </p:spPr>
        <p:txBody>
          <a:bodyPr anchor="ctr">
            <a:normAutofit/>
          </a:bodyPr>
          <a:lstStyle/>
          <a:p>
            <a:pPr marL="546970" lvl="1" indent="-273485" algn="just" defTabSz="609630">
              <a:buFont typeface="Arial"/>
              <a:buChar char="•"/>
            </a:pPr>
            <a:r>
              <a:rPr lang="en-US" sz="2000" dirty="0">
                <a:latin typeface="Calibri (MS)"/>
                <a:ea typeface="Calibri (MS)"/>
                <a:cs typeface="Calibri (MS)"/>
                <a:sym typeface="Calibri (MS)"/>
              </a:rPr>
              <a:t>Serbest </a:t>
            </a:r>
            <a:r>
              <a:rPr lang="en-US" sz="2000" dirty="0" err="1">
                <a:latin typeface="Calibri (MS)"/>
                <a:ea typeface="Calibri (MS)"/>
                <a:cs typeface="Calibri (MS)"/>
                <a:sym typeface="Calibri (MS)"/>
              </a:rPr>
              <a:t>bölgelerde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ücret</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gelir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vergisi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istisnası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üretim</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ruhsatı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kapsamında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faaliyet</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gösteren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mükelleflerde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uygulanır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üretim</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faaliyetiyle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bağlantılı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tüm</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personeli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kapsar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sadece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fiilen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üretimde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çalışanlarla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sınırlı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değildir</a:t>
            </a:r>
            <a:r>
              <a:rPr lang="en-US" sz="2000" dirty="0">
                <a:latin typeface="Calibri (MS)"/>
                <a:ea typeface="Calibri (MS)"/>
                <a:cs typeface="Calibri (MS)"/>
                <a:sym typeface="Calibri (MS)"/>
              </a:rPr>
              <a:t>).</a:t>
            </a:r>
            <a:endParaRPr lang="tr-TR" sz="2000" dirty="0">
              <a:latin typeface="Calibri (MS)"/>
              <a:ea typeface="Calibri (MS)"/>
              <a:cs typeface="Calibri (MS)"/>
              <a:sym typeface="Calibri (MS)"/>
            </a:endParaRPr>
          </a:p>
          <a:p>
            <a:pPr marL="273485" lvl="1" indent="0" algn="just" defTabSz="609630">
              <a:buNone/>
            </a:pPr>
            <a:endParaRPr lang="tr-TR" sz="2000" dirty="0">
              <a:latin typeface="Calibri (MS)"/>
              <a:ea typeface="Calibri (MS)"/>
              <a:cs typeface="Calibri (MS)"/>
              <a:sym typeface="Calibri (MS)"/>
            </a:endParaRPr>
          </a:p>
          <a:p>
            <a:pPr marL="546970" lvl="1" indent="-273485" algn="just" defTabSz="609630">
              <a:buFont typeface="Arial"/>
              <a:buChar char="•"/>
            </a:pPr>
            <a:r>
              <a:rPr lang="en-US" sz="2000" dirty="0" err="1">
                <a:latin typeface="Calibri (MS)"/>
                <a:ea typeface="Calibri (MS)"/>
                <a:cs typeface="Calibri (MS)"/>
                <a:sym typeface="Calibri (MS)"/>
              </a:rPr>
              <a:t>İstisna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uygulaması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için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ilgili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hesap</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döneminde</a:t>
            </a:r>
            <a:r>
              <a:rPr lang="en-US" sz="2000" dirty="0">
                <a:latin typeface="Calibri (MS)"/>
                <a:ea typeface="Calibri (MS)"/>
                <a:cs typeface="Calibri (MS)"/>
                <a:sym typeface="Calibri (MS)"/>
              </a:rPr>
              <a:t> FOB </a:t>
            </a:r>
            <a:r>
              <a:rPr lang="en-US" sz="2000" dirty="0" err="1">
                <a:latin typeface="Calibri (MS)"/>
                <a:ea typeface="Calibri (MS)"/>
                <a:cs typeface="Calibri (MS)"/>
                <a:sym typeface="Calibri (MS)"/>
              </a:rPr>
              <a:t>ihracat</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oranının</a:t>
            </a:r>
            <a:r>
              <a:rPr lang="en-US" sz="2000" dirty="0">
                <a:latin typeface="Calibri (MS)"/>
                <a:ea typeface="Calibri (MS)"/>
                <a:cs typeface="Calibri (MS)"/>
                <a:sym typeface="Calibri (MS)"/>
              </a:rPr>
              <a:t> %85 </a:t>
            </a:r>
            <a:r>
              <a:rPr lang="en-US" sz="2000" dirty="0" err="1">
                <a:latin typeface="Calibri (MS)"/>
                <a:ea typeface="Calibri (MS)"/>
                <a:cs typeface="Calibri (MS)"/>
                <a:sym typeface="Calibri (MS)"/>
              </a:rPr>
              <a:t>ve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üzeri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olması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şarttır</a:t>
            </a:r>
            <a:r>
              <a:rPr lang="en-US" sz="2000" dirty="0">
                <a:latin typeface="Calibri (MS)"/>
                <a:ea typeface="Calibri (MS)"/>
                <a:cs typeface="Calibri (MS)"/>
                <a:sym typeface="Calibri (MS)"/>
              </a:rPr>
              <a:t>.</a:t>
            </a:r>
            <a:r>
              <a:rPr lang="tr-TR" sz="2000" dirty="0">
                <a:latin typeface="Calibri (MS)"/>
                <a:ea typeface="Calibri (MS)"/>
                <a:cs typeface="Calibri (MS)"/>
                <a:sym typeface="Calibri (MS)"/>
              </a:rPr>
              <a:t> </a:t>
            </a:r>
            <a:r>
              <a:rPr lang="en-US" sz="2000" dirty="0">
                <a:latin typeface="Calibri (MS)"/>
                <a:ea typeface="Calibri (MS)"/>
                <a:cs typeface="Calibri (MS)"/>
                <a:sym typeface="Calibri (MS)"/>
              </a:rPr>
              <a:t>Bu </a:t>
            </a:r>
            <a:r>
              <a:rPr lang="en-US" sz="2000" dirty="0" err="1">
                <a:latin typeface="Calibri (MS)"/>
                <a:ea typeface="Calibri (MS)"/>
                <a:cs typeface="Calibri (MS)"/>
                <a:sym typeface="Calibri (MS)"/>
              </a:rPr>
              <a:t>oran</a:t>
            </a:r>
            <a:r>
              <a:rPr lang="en-US" sz="2000" dirty="0">
                <a:latin typeface="Calibri (MS)"/>
                <a:ea typeface="Calibri (MS)"/>
                <a:cs typeface="Calibri (MS)"/>
                <a:sym typeface="Calibri (MS)"/>
              </a:rPr>
              <a:t> YMM </a:t>
            </a:r>
            <a:r>
              <a:rPr lang="en-US" sz="2000" dirty="0" err="1">
                <a:latin typeface="Calibri (MS)"/>
                <a:ea typeface="Calibri (MS)"/>
                <a:cs typeface="Calibri (MS)"/>
                <a:sym typeface="Calibri (MS)"/>
              </a:rPr>
              <a:t>raporu</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ile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tevsik</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edilir</a:t>
            </a:r>
            <a:r>
              <a:rPr lang="en-US" sz="2000" dirty="0">
                <a:latin typeface="Calibri (MS)"/>
                <a:ea typeface="Calibri (MS)"/>
                <a:cs typeface="Calibri (MS)"/>
                <a:sym typeface="Calibri (MS)"/>
              </a:rPr>
              <a:t>.</a:t>
            </a:r>
            <a:r>
              <a:rPr lang="tr-TR" sz="2000" dirty="0">
                <a:latin typeface="Calibri (MS)"/>
                <a:ea typeface="Calibri (MS)"/>
                <a:cs typeface="Calibri (MS)"/>
                <a:sym typeface="Calibri (MS)"/>
              </a:rPr>
              <a:t> </a:t>
            </a:r>
          </a:p>
          <a:p>
            <a:pPr marL="546970" lvl="1" indent="-273485" algn="just" defTabSz="609630">
              <a:buFont typeface="Arial"/>
              <a:buChar char="•"/>
            </a:pPr>
            <a:endParaRPr lang="tr-TR" sz="2000" dirty="0">
              <a:latin typeface="Calibri (MS)"/>
              <a:ea typeface="Calibri (MS)"/>
              <a:cs typeface="Calibri (MS)"/>
              <a:sym typeface="Calibri (MS)"/>
            </a:endParaRPr>
          </a:p>
          <a:p>
            <a:pPr marL="546970" lvl="1" indent="-273485" algn="just" defTabSz="609630">
              <a:buFont typeface="Arial"/>
              <a:buChar char="•"/>
            </a:pPr>
            <a:r>
              <a:rPr lang="en-US" sz="2000" dirty="0" err="1">
                <a:latin typeface="Calibri (MS)"/>
                <a:ea typeface="Calibri (MS)"/>
                <a:cs typeface="Calibri (MS)"/>
                <a:sym typeface="Calibri (MS)"/>
              </a:rPr>
              <a:t>Şartın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sağlanması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halinde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yıl</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içinde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çalışan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ücretlerinden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kesilen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gelir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vergileri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terkin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edilir</a:t>
            </a:r>
            <a:r>
              <a:rPr lang="en-US" sz="2000" dirty="0">
                <a:latin typeface="Calibri (MS)"/>
                <a:ea typeface="Calibri (MS)"/>
                <a:cs typeface="Calibri (MS)"/>
                <a:sym typeface="Calibri (MS)"/>
              </a:rPr>
              <a:t> / </a:t>
            </a:r>
            <a:r>
              <a:rPr lang="en-US" sz="2000" dirty="0" err="1">
                <a:latin typeface="Calibri (MS)"/>
                <a:ea typeface="Calibri (MS)"/>
                <a:cs typeface="Calibri (MS)"/>
                <a:sym typeface="Calibri (MS)"/>
              </a:rPr>
              <a:t>iade</a:t>
            </a:r>
            <a:r>
              <a:rPr lang="en-US" sz="2000" dirty="0">
                <a:latin typeface="Calibri (MS)"/>
                <a:ea typeface="Calibri (MS)"/>
                <a:cs typeface="Calibri (MS)"/>
                <a:sym typeface="Calibri (MS)"/>
              </a:rPr>
              <a:t> edilir.%85 </a:t>
            </a:r>
            <a:r>
              <a:rPr lang="en-US" sz="2000" dirty="0" err="1">
                <a:latin typeface="Calibri (MS)"/>
                <a:ea typeface="Calibri (MS)"/>
                <a:cs typeface="Calibri (MS)"/>
                <a:sym typeface="Calibri (MS)"/>
              </a:rPr>
              <a:t>şartının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sağlanamaması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halinde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zamanında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tahakkuk</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ettirilmeyen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vergiler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vergi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ziyaı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cezası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gecikme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faizi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ile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birlikte</a:t>
            </a:r>
            <a:r>
              <a:rPr lang="en-US" sz="2000" dirty="0">
                <a:latin typeface="Calibri (MS)"/>
                <a:ea typeface="Calibri (MS)"/>
                <a:cs typeface="Calibri (MS)"/>
                <a:sym typeface="Calibri (MS)"/>
              </a:rPr>
              <a:t> tahsil </a:t>
            </a:r>
            <a:r>
              <a:rPr lang="en-US" sz="2000" dirty="0" err="1">
                <a:latin typeface="Calibri (MS)"/>
                <a:ea typeface="Calibri (MS)"/>
                <a:cs typeface="Calibri (MS)"/>
                <a:sym typeface="Calibri (MS)"/>
              </a:rPr>
              <a:t>edilir</a:t>
            </a:r>
            <a:r>
              <a:rPr lang="en-US" sz="2000" dirty="0">
                <a:latin typeface="Calibri (MS)"/>
                <a:ea typeface="Calibri (MS)"/>
                <a:cs typeface="Calibri (MS)"/>
                <a:sym typeface="Calibri (MS)"/>
              </a:rPr>
              <a:t>.</a:t>
            </a:r>
            <a:endParaRPr lang="tr-TR" sz="2000" dirty="0">
              <a:latin typeface="Calibri (MS)"/>
              <a:ea typeface="Calibri (MS)"/>
              <a:cs typeface="Calibri (MS)"/>
              <a:sym typeface="Calibri (MS)"/>
            </a:endParaRPr>
          </a:p>
        </p:txBody>
      </p:sp>
      <p:pic>
        <p:nvPicPr>
          <p:cNvPr id="43" name="Resim 42" descr="image005">
            <a:extLst>
              <a:ext uri="{FF2B5EF4-FFF2-40B4-BE49-F238E27FC236}">
                <a16:creationId xmlns:a16="http://schemas.microsoft.com/office/drawing/2014/main" id="{F33BCD3E-20EF-1518-AC86-CDAD20841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001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4A1816-3DB0-C419-151F-61AB347C21C6}"/>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8146B2B9-0E5C-AAB9-BEE1-FC9C93DCD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573FAB79-59B7-E821-A946-C2E9FE828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4E5D8D4-ED02-544C-65CE-CE5F44D5B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95B4BDAD-07E5-CB98-E019-37B210F6A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9818AC2-A98C-C21D-D772-C729C104C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F49876D3-9184-61B7-1E57-AA15F95B5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76">
            <a:extLst>
              <a:ext uri="{FF2B5EF4-FFF2-40B4-BE49-F238E27FC236}">
                <a16:creationId xmlns:a16="http://schemas.microsoft.com/office/drawing/2014/main" id="{A62D6B98-85DB-5466-145D-4E0504E5E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A26538BC-E7BF-A80F-09ED-BC811869CA9D}"/>
              </a:ext>
            </a:extLst>
          </p:cNvPr>
          <p:cNvSpPr>
            <a:spLocks noGrp="1"/>
          </p:cNvSpPr>
          <p:nvPr>
            <p:ph type="title"/>
          </p:nvPr>
        </p:nvSpPr>
        <p:spPr>
          <a:xfrm>
            <a:off x="466722" y="586855"/>
            <a:ext cx="3201366" cy="3387497"/>
          </a:xfrm>
        </p:spPr>
        <p:txBody>
          <a:bodyPr anchor="b">
            <a:normAutofit/>
          </a:bodyPr>
          <a:lstStyle/>
          <a:p>
            <a:pPr algn="r"/>
            <a:r>
              <a:rPr lang="tr-TR" sz="4000" b="1" dirty="0">
                <a:solidFill>
                  <a:srgbClr val="FFFFFF"/>
                </a:solidFill>
                <a:cs typeface="Arial" panose="020B0604020202020204" pitchFamily="34" charset="0"/>
              </a:rPr>
              <a:t>KURUMLAR VERGİSİ İSTİSNASI</a:t>
            </a:r>
            <a:endParaRPr lang="tr-TR" sz="4000" dirty="0">
              <a:solidFill>
                <a:srgbClr val="FFFFFF"/>
              </a:solidFill>
            </a:endParaRPr>
          </a:p>
        </p:txBody>
      </p:sp>
      <p:sp>
        <p:nvSpPr>
          <p:cNvPr id="9" name="İçerik Yer Tutucusu 2">
            <a:extLst>
              <a:ext uri="{FF2B5EF4-FFF2-40B4-BE49-F238E27FC236}">
                <a16:creationId xmlns:a16="http://schemas.microsoft.com/office/drawing/2014/main" id="{8B1D68A8-9AC0-929F-F821-543A0EC4E463}"/>
              </a:ext>
            </a:extLst>
          </p:cNvPr>
          <p:cNvSpPr>
            <a:spLocks noGrp="1"/>
          </p:cNvSpPr>
          <p:nvPr>
            <p:ph idx="1"/>
          </p:nvPr>
        </p:nvSpPr>
        <p:spPr>
          <a:xfrm>
            <a:off x="4504548" y="511388"/>
            <a:ext cx="6942705" cy="6139578"/>
          </a:xfrm>
        </p:spPr>
        <p:txBody>
          <a:bodyPr anchor="ctr">
            <a:normAutofit/>
          </a:bodyPr>
          <a:lstStyle/>
          <a:p>
            <a:pPr marL="546970" lvl="1" indent="-273485" algn="just" defTabSz="609630">
              <a:buFont typeface="Arial"/>
              <a:buChar char="•"/>
            </a:pPr>
            <a:r>
              <a:rPr lang="en-US" sz="2000" dirty="0">
                <a:latin typeface="Calibri (MS)"/>
                <a:ea typeface="Calibri (MS)"/>
                <a:cs typeface="Calibri (MS)"/>
                <a:sym typeface="Calibri (MS)"/>
              </a:rPr>
              <a:t>Serbest </a:t>
            </a:r>
            <a:r>
              <a:rPr lang="en-US" sz="2000" dirty="0" err="1">
                <a:latin typeface="Calibri (MS)"/>
                <a:ea typeface="Calibri (MS)"/>
                <a:cs typeface="Calibri (MS)"/>
                <a:sym typeface="Calibri (MS)"/>
              </a:rPr>
              <a:t>bölgelerde</a:t>
            </a:r>
            <a:r>
              <a:rPr lang="en-US" sz="2000" dirty="0">
                <a:latin typeface="Calibri (MS)"/>
                <a:ea typeface="Calibri (MS)"/>
                <a:cs typeface="Calibri (MS)"/>
                <a:sym typeface="Calibri (MS)"/>
              </a:rPr>
              <a:t> </a:t>
            </a:r>
            <a:r>
              <a:rPr lang="en-US" sz="2000" b="1" dirty="0" err="1">
                <a:latin typeface="Calibri (MS)"/>
                <a:ea typeface="Calibri (MS)"/>
                <a:cs typeface="Calibri (MS)"/>
                <a:sym typeface="Calibri (MS)"/>
              </a:rPr>
              <a:t>üretim</a:t>
            </a:r>
            <a:r>
              <a:rPr lang="en-US" sz="2000" b="1" dirty="0">
                <a:latin typeface="Calibri (MS)"/>
                <a:ea typeface="Calibri (MS)"/>
                <a:cs typeface="Calibri (MS)"/>
                <a:sym typeface="Calibri (MS)"/>
              </a:rPr>
              <a:t> </a:t>
            </a:r>
            <a:r>
              <a:rPr lang="en-US" sz="2000" b="1" dirty="0" err="1">
                <a:latin typeface="Calibri (MS)"/>
                <a:ea typeface="Calibri (MS)"/>
                <a:cs typeface="Calibri (MS)"/>
                <a:sym typeface="Calibri (MS)"/>
              </a:rPr>
              <a:t>faaliyetinde</a:t>
            </a:r>
            <a:r>
              <a:rPr lang="en-US" sz="2000" b="1" dirty="0">
                <a:latin typeface="Calibri (MS)"/>
                <a:ea typeface="Calibri (MS)"/>
                <a:cs typeface="Calibri (MS)"/>
                <a:sym typeface="Calibri (MS)"/>
              </a:rPr>
              <a:t> </a:t>
            </a:r>
            <a:r>
              <a:rPr lang="en-US" sz="2000" dirty="0" err="1">
                <a:latin typeface="Calibri (MS)"/>
                <a:ea typeface="Calibri (MS)"/>
                <a:cs typeface="Calibri (MS)"/>
                <a:sym typeface="Calibri (MS)"/>
              </a:rPr>
              <a:t>bulunan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mükelleflerin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bu</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bölgelerde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ürettikleri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ürünlerin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satışından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elde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ettikleri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kazançları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gelir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veya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kurumlar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vergisinden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müstesnadır</a:t>
            </a:r>
            <a:r>
              <a:rPr lang="en-US" sz="2000" dirty="0">
                <a:latin typeface="Calibri (MS)"/>
                <a:ea typeface="Calibri (MS)"/>
                <a:cs typeface="Calibri (MS)"/>
                <a:sym typeface="Calibri (MS)"/>
              </a:rPr>
              <a:t>.</a:t>
            </a:r>
            <a:r>
              <a:rPr lang="tr-TR" sz="2000" dirty="0">
                <a:latin typeface="Calibri (MS)"/>
                <a:ea typeface="Calibri (MS)"/>
                <a:cs typeface="Calibri (MS)"/>
                <a:sym typeface="Calibri (MS)"/>
              </a:rPr>
              <a:t> </a:t>
            </a:r>
            <a:r>
              <a:rPr lang="en-US" sz="2000" dirty="0">
                <a:latin typeface="Calibri (MS)"/>
                <a:ea typeface="Calibri (MS)"/>
                <a:cs typeface="Calibri (MS)"/>
                <a:sym typeface="Calibri (MS)"/>
              </a:rPr>
              <a:t>Bu </a:t>
            </a:r>
            <a:r>
              <a:rPr lang="en-US" sz="2000" dirty="0" err="1">
                <a:latin typeface="Calibri (MS)"/>
                <a:ea typeface="Calibri (MS)"/>
                <a:cs typeface="Calibri (MS)"/>
                <a:sym typeface="Calibri (MS)"/>
              </a:rPr>
              <a:t>istisna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Avrupa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Birliğine</a:t>
            </a:r>
            <a:r>
              <a:rPr lang="en-US" sz="2000" dirty="0">
                <a:latin typeface="Calibri (MS)"/>
                <a:ea typeface="Calibri (MS)"/>
                <a:cs typeface="Calibri (MS)"/>
                <a:sym typeface="Calibri (MS)"/>
              </a:rPr>
              <a:t> tam </a:t>
            </a:r>
            <a:r>
              <a:rPr lang="en-US" sz="2000" dirty="0" err="1">
                <a:latin typeface="Calibri (MS)"/>
                <a:ea typeface="Calibri (MS)"/>
                <a:cs typeface="Calibri (MS)"/>
                <a:sym typeface="Calibri (MS)"/>
              </a:rPr>
              <a:t>üyeliğin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gerçekleştiği</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yılın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vergilendirme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döneminin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sonuna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kadar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uygulanır</a:t>
            </a:r>
            <a:r>
              <a:rPr lang="en-US" sz="2000" dirty="0">
                <a:latin typeface="Calibri (MS)"/>
                <a:ea typeface="Calibri (MS)"/>
                <a:cs typeface="Calibri (MS)"/>
                <a:sym typeface="Calibri (MS)"/>
              </a:rPr>
              <a:t>.</a:t>
            </a:r>
            <a:endParaRPr lang="tr-TR" sz="2000" dirty="0">
              <a:latin typeface="Calibri (MS)"/>
              <a:ea typeface="Calibri (MS)"/>
              <a:cs typeface="Calibri (MS)"/>
              <a:sym typeface="Calibri (MS)"/>
            </a:endParaRPr>
          </a:p>
          <a:p>
            <a:pPr marL="546970" lvl="1" indent="-273485" algn="just" defTabSz="609630">
              <a:buFont typeface="Arial"/>
              <a:buChar char="•"/>
            </a:pPr>
            <a:r>
              <a:rPr lang="en-US" sz="2000" b="1" dirty="0" err="1">
                <a:latin typeface="Calibri (MS)"/>
                <a:ea typeface="Calibri (MS)"/>
                <a:cs typeface="Calibri (MS)"/>
                <a:sym typeface="Calibri (MS)"/>
              </a:rPr>
              <a:t>Türkiye’ye</a:t>
            </a:r>
            <a:r>
              <a:rPr lang="en-US" sz="2000" b="1" dirty="0">
                <a:latin typeface="Calibri (MS)"/>
                <a:ea typeface="Calibri (MS)"/>
                <a:cs typeface="Calibri (MS)"/>
                <a:sym typeface="Calibri (MS)"/>
              </a:rPr>
              <a:t> </a:t>
            </a:r>
            <a:r>
              <a:rPr lang="en-US" sz="2000" b="1" dirty="0" err="1">
                <a:latin typeface="Calibri (MS)"/>
                <a:ea typeface="Calibri (MS)"/>
                <a:cs typeface="Calibri (MS)"/>
                <a:sym typeface="Calibri (MS)"/>
              </a:rPr>
              <a:t>yapılan</a:t>
            </a:r>
            <a:r>
              <a:rPr lang="en-US" sz="2000" b="1" dirty="0">
                <a:latin typeface="Calibri (MS)"/>
                <a:ea typeface="Calibri (MS)"/>
                <a:cs typeface="Calibri (MS)"/>
                <a:sym typeface="Calibri (MS)"/>
              </a:rPr>
              <a:t> </a:t>
            </a:r>
            <a:r>
              <a:rPr lang="en-US" sz="2000" b="1" dirty="0" err="1">
                <a:latin typeface="Calibri (MS)"/>
                <a:ea typeface="Calibri (MS)"/>
                <a:cs typeface="Calibri (MS)"/>
                <a:sym typeface="Calibri (MS)"/>
              </a:rPr>
              <a:t>satışlar</a:t>
            </a:r>
            <a:r>
              <a:rPr lang="en-US" sz="2000" b="1" dirty="0">
                <a:latin typeface="Calibri (MS)"/>
                <a:ea typeface="Calibri (MS)"/>
                <a:cs typeface="Calibri (MS)"/>
                <a:sym typeface="Calibri (MS)"/>
              </a:rPr>
              <a:t> </a:t>
            </a:r>
            <a:r>
              <a:rPr lang="en-US" sz="2000" dirty="0" err="1">
                <a:latin typeface="Calibri (MS)"/>
                <a:ea typeface="Calibri (MS)"/>
                <a:cs typeface="Calibri (MS)"/>
                <a:sym typeface="Calibri (MS)"/>
              </a:rPr>
              <a:t>ise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istisna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kapsamında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değildir</a:t>
            </a:r>
            <a:r>
              <a:rPr lang="en-US" sz="2000" dirty="0">
                <a:latin typeface="Calibri (MS)"/>
                <a:ea typeface="Calibri (MS)"/>
                <a:cs typeface="Calibri (MS)"/>
                <a:sym typeface="Calibri (MS)"/>
              </a:rPr>
              <a:t>.</a:t>
            </a:r>
            <a:endParaRPr lang="tr-TR" sz="2000" dirty="0">
              <a:latin typeface="Calibri (MS)"/>
              <a:ea typeface="Calibri (MS)"/>
              <a:cs typeface="Calibri (MS)"/>
              <a:sym typeface="Calibri (MS)"/>
            </a:endParaRPr>
          </a:p>
          <a:p>
            <a:pPr marL="546970" lvl="1" indent="-273485" algn="just" defTabSz="609630">
              <a:buFont typeface="Arial"/>
              <a:buChar char="•"/>
            </a:pPr>
            <a:r>
              <a:rPr lang="tr-TR" sz="2000" dirty="0">
                <a:latin typeface="Calibri (MS)"/>
                <a:ea typeface="Calibri (MS)"/>
                <a:cs typeface="Calibri (MS)"/>
                <a:sym typeface="Calibri (MS)"/>
              </a:rPr>
              <a:t>Bölge içi ve bölgeler arası satışlarda </a:t>
            </a:r>
            <a:r>
              <a:rPr lang="tr-TR" sz="2000" b="1" dirty="0">
                <a:latin typeface="Calibri (MS)"/>
                <a:ea typeface="Calibri (MS)"/>
                <a:cs typeface="Calibri (MS)"/>
                <a:sym typeface="Calibri (MS)"/>
              </a:rPr>
              <a:t>01.01.2026 tarihinden itibaren </a:t>
            </a:r>
            <a:r>
              <a:rPr lang="tr-TR" sz="2000" dirty="0">
                <a:latin typeface="Calibri (MS)"/>
                <a:ea typeface="Calibri (MS)"/>
                <a:cs typeface="Calibri (MS)"/>
                <a:sym typeface="Calibri (MS)"/>
              </a:rPr>
              <a:t>istisna uygulanacaktır.</a:t>
            </a:r>
          </a:p>
          <a:p>
            <a:pPr marL="546970" lvl="1" indent="-273485" algn="just" defTabSz="609630">
              <a:buFont typeface="Arial"/>
              <a:buChar char="•"/>
            </a:pPr>
            <a:r>
              <a:rPr lang="tr-TR" sz="2000" dirty="0"/>
              <a:t>Bakım, onarım, montaj ve elleçleme gibi üretim sayılmayan faaliyetlerden elde edilen kazançlar, bu faaliyetlere ilişkin ruhsatın bulunması ve malların serbest bölgeden yurt dışına gönderilmesi şartıyla kurumlar vergisi istisnası kapsamında değerlendirilir.</a:t>
            </a:r>
            <a:endParaRPr lang="tr-TR" sz="2000" dirty="0">
              <a:latin typeface="Calibri (MS)"/>
              <a:ea typeface="Calibri (MS)"/>
              <a:cs typeface="Calibri (MS)"/>
              <a:sym typeface="Calibri (MS)"/>
            </a:endParaRPr>
          </a:p>
          <a:p>
            <a:pPr marL="546970" lvl="1" indent="-273485" algn="just" defTabSz="609630">
              <a:buFont typeface="Arial"/>
              <a:buChar char="•"/>
            </a:pPr>
            <a:r>
              <a:rPr lang="en-US" sz="2000" dirty="0" err="1">
                <a:latin typeface="Calibri (MS)"/>
                <a:ea typeface="Calibri (MS)"/>
                <a:cs typeface="Calibri (MS)"/>
                <a:sym typeface="Calibri (MS)"/>
              </a:rPr>
              <a:t>Üretim</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dışı</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faaliyetlerden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elde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edilen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kazançlar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ile</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alım-satım</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faaliyetlerinden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doğan</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kazançlar</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istisna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kapsamında</a:t>
            </a:r>
            <a:r>
              <a:rPr lang="en-US" sz="2000" dirty="0">
                <a:latin typeface="Calibri (MS)"/>
                <a:ea typeface="Calibri (MS)"/>
                <a:cs typeface="Calibri (MS)"/>
                <a:sym typeface="Calibri (MS)"/>
              </a:rPr>
              <a:t> </a:t>
            </a:r>
            <a:r>
              <a:rPr lang="en-US" sz="2000" dirty="0" err="1">
                <a:latin typeface="Calibri (MS)"/>
                <a:ea typeface="Calibri (MS)"/>
                <a:cs typeface="Calibri (MS)"/>
                <a:sym typeface="Calibri (MS)"/>
              </a:rPr>
              <a:t>değildir</a:t>
            </a:r>
            <a:r>
              <a:rPr lang="en-US" sz="2000" dirty="0">
                <a:latin typeface="Calibri (MS)"/>
                <a:ea typeface="Calibri (MS)"/>
                <a:cs typeface="Calibri (MS)"/>
                <a:sym typeface="Calibri (MS)"/>
              </a:rPr>
              <a:t>.</a:t>
            </a:r>
            <a:endParaRPr lang="tr-TR" sz="2000" dirty="0">
              <a:latin typeface="Calibri (MS)"/>
              <a:ea typeface="Calibri (MS)"/>
              <a:cs typeface="Calibri (MS)"/>
              <a:sym typeface="Calibri (MS)"/>
            </a:endParaRPr>
          </a:p>
        </p:txBody>
      </p:sp>
      <p:pic>
        <p:nvPicPr>
          <p:cNvPr id="43" name="Resim 42" descr="image005">
            <a:extLst>
              <a:ext uri="{FF2B5EF4-FFF2-40B4-BE49-F238E27FC236}">
                <a16:creationId xmlns:a16="http://schemas.microsoft.com/office/drawing/2014/main" id="{138B766B-F7A5-03B1-7270-D358C8511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99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Unvan 1">
            <a:extLst>
              <a:ext uri="{FF2B5EF4-FFF2-40B4-BE49-F238E27FC236}">
                <a16:creationId xmlns:a16="http://schemas.microsoft.com/office/drawing/2014/main" id="{87DE70F1-E599-4074-BB7F-CCBDFBA70CA5}"/>
              </a:ext>
            </a:extLst>
          </p:cNvPr>
          <p:cNvSpPr>
            <a:spLocks noGrp="1"/>
          </p:cNvSpPr>
          <p:nvPr>
            <p:ph type="title"/>
          </p:nvPr>
        </p:nvSpPr>
        <p:spPr>
          <a:xfrm>
            <a:off x="668667" y="1326495"/>
            <a:ext cx="2880828" cy="3071906"/>
          </a:xfrm>
        </p:spPr>
        <p:txBody>
          <a:bodyPr vert="horz" lIns="91440" tIns="45720" rIns="91440" bIns="45720" rtlCol="0" anchor="t">
            <a:normAutofit/>
          </a:bodyPr>
          <a:lstStyle/>
          <a:p>
            <a:r>
              <a:rPr lang="en-US" sz="4000" b="1" kern="1200" dirty="0" err="1">
                <a:solidFill>
                  <a:srgbClr val="FFFFFF"/>
                </a:solidFill>
                <a:latin typeface="+mj-lt"/>
                <a:ea typeface="+mj-ea"/>
                <a:cs typeface="+mj-cs"/>
              </a:rPr>
              <a:t>Ülkemiz</a:t>
            </a:r>
            <a:r>
              <a:rPr lang="en-US" sz="4000" b="1" kern="1200" dirty="0">
                <a:solidFill>
                  <a:srgbClr val="FFFFFF"/>
                </a:solidFill>
                <a:latin typeface="+mj-lt"/>
                <a:ea typeface="+mj-ea"/>
                <a:cs typeface="+mj-cs"/>
              </a:rPr>
              <a:t> Serbest </a:t>
            </a:r>
            <a:r>
              <a:rPr lang="en-US" sz="4000" b="1" kern="1200" dirty="0" err="1">
                <a:solidFill>
                  <a:srgbClr val="FFFFFF"/>
                </a:solidFill>
                <a:latin typeface="+mj-lt"/>
                <a:ea typeface="+mj-ea"/>
                <a:cs typeface="+mj-cs"/>
              </a:rPr>
              <a:t>Bölgelerinin</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Kuruluş</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Amacı</a:t>
            </a:r>
            <a:r>
              <a:rPr lang="en-US" sz="4000" b="1" kern="1200" dirty="0">
                <a:solidFill>
                  <a:srgbClr val="FFFFFF"/>
                </a:solidFill>
                <a:latin typeface="+mj-lt"/>
                <a:ea typeface="+mj-ea"/>
                <a:cs typeface="+mj-cs"/>
              </a:rPr>
              <a:t> </a:t>
            </a:r>
            <a:endParaRPr lang="en-US" sz="4000" kern="1200" dirty="0">
              <a:solidFill>
                <a:srgbClr val="FFFFFF"/>
              </a:solidFill>
              <a:latin typeface="+mj-lt"/>
              <a:ea typeface="+mj-ea"/>
              <a:cs typeface="+mj-cs"/>
            </a:endParaRPr>
          </a:p>
        </p:txBody>
      </p:sp>
      <p:pic>
        <p:nvPicPr>
          <p:cNvPr id="5" name="Resim 4"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İçerik Yer Tutucusu 2">
            <a:extLst>
              <a:ext uri="{FF2B5EF4-FFF2-40B4-BE49-F238E27FC236}">
                <a16:creationId xmlns:a16="http://schemas.microsoft.com/office/drawing/2014/main" id="{7AEBBEFA-1B86-4A8D-BD1B-DDCCBC1906EE}"/>
              </a:ext>
            </a:extLst>
          </p:cNvPr>
          <p:cNvGraphicFramePr>
            <a:graphicFrameLocks noGrp="1"/>
          </p:cNvGraphicFramePr>
          <p:nvPr>
            <p:ph idx="1"/>
            <p:extLst>
              <p:ext uri="{D42A27DB-BD31-4B8C-83A1-F6EECF244321}">
                <p14:modId xmlns:p14="http://schemas.microsoft.com/office/powerpoint/2010/main" val="104580822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2724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75EC6-51E1-BE4E-9059-B41849E9131E}"/>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7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8F2A23CC-7C7F-2EF1-E99D-3862FC16BABA}"/>
              </a:ext>
            </a:extLst>
          </p:cNvPr>
          <p:cNvSpPr>
            <a:spLocks noGrp="1"/>
          </p:cNvSpPr>
          <p:nvPr>
            <p:ph type="title"/>
          </p:nvPr>
        </p:nvSpPr>
        <p:spPr>
          <a:xfrm>
            <a:off x="336383" y="865529"/>
            <a:ext cx="3365049" cy="3387497"/>
          </a:xfrm>
        </p:spPr>
        <p:txBody>
          <a:bodyPr anchor="b">
            <a:normAutofit/>
          </a:bodyPr>
          <a:lstStyle/>
          <a:p>
            <a:pPr algn="r"/>
            <a:r>
              <a:rPr lang="tr-TR" sz="4000" b="1" dirty="0">
                <a:solidFill>
                  <a:srgbClr val="FFFFFF"/>
                </a:solidFill>
                <a:cs typeface="Arial" panose="020B0604020202020204" pitchFamily="34" charset="0"/>
              </a:rPr>
              <a:t>YMM TASDİK RAPORU ZORUNLULUĞU</a:t>
            </a:r>
            <a:endParaRPr lang="tr-TR" sz="4000" dirty="0">
              <a:solidFill>
                <a:srgbClr val="FFFFFF"/>
              </a:solidFill>
            </a:endParaRPr>
          </a:p>
        </p:txBody>
      </p:sp>
      <p:sp>
        <p:nvSpPr>
          <p:cNvPr id="9" name="İçerik Yer Tutucusu 2">
            <a:extLst>
              <a:ext uri="{FF2B5EF4-FFF2-40B4-BE49-F238E27FC236}">
                <a16:creationId xmlns:a16="http://schemas.microsoft.com/office/drawing/2014/main" id="{94254685-A296-BF10-0C31-C1A5333BC48E}"/>
              </a:ext>
            </a:extLst>
          </p:cNvPr>
          <p:cNvSpPr>
            <a:spLocks noGrp="1"/>
          </p:cNvSpPr>
          <p:nvPr>
            <p:ph idx="1"/>
          </p:nvPr>
        </p:nvSpPr>
        <p:spPr>
          <a:xfrm>
            <a:off x="4504548" y="511387"/>
            <a:ext cx="6555347" cy="6224141"/>
          </a:xfrm>
        </p:spPr>
        <p:txBody>
          <a:bodyPr anchor="ctr">
            <a:normAutofit lnSpcReduction="10000"/>
          </a:bodyPr>
          <a:lstStyle/>
          <a:p>
            <a:pPr marL="546970" lvl="1" indent="-273485" algn="just" defTabSz="609630">
              <a:lnSpc>
                <a:spcPct val="100000"/>
              </a:lnSpc>
              <a:buFont typeface="Arial"/>
              <a:buChar char="•"/>
            </a:pPr>
            <a:r>
              <a:rPr lang="en-US" sz="2200" dirty="0">
                <a:latin typeface="Calibri (MS)"/>
                <a:ea typeface="Calibri (MS)"/>
                <a:cs typeface="Calibri (MS)"/>
                <a:sym typeface="Calibri (MS)"/>
              </a:rPr>
              <a:t>49 </a:t>
            </a:r>
            <a:r>
              <a:rPr lang="en-US" sz="2200" dirty="0" err="1">
                <a:latin typeface="Calibri (MS)"/>
                <a:ea typeface="Calibri (MS)"/>
                <a:cs typeface="Calibri (MS)"/>
                <a:sym typeface="Calibri (MS)"/>
              </a:rPr>
              <a:t>Sıra</a:t>
            </a:r>
            <a:r>
              <a:rPr lang="en-US" sz="2200" dirty="0">
                <a:latin typeface="Calibri (MS)"/>
                <a:ea typeface="Calibri (MS)"/>
                <a:cs typeface="Calibri (MS)"/>
                <a:sym typeface="Calibri (MS)"/>
              </a:rPr>
              <a:t> No.lu SMMM </a:t>
            </a:r>
            <a:r>
              <a:rPr lang="en-US" sz="2200" dirty="0" err="1">
                <a:latin typeface="Calibri (MS)"/>
                <a:ea typeface="Calibri (MS)"/>
                <a:cs typeface="Calibri (MS)"/>
                <a:sym typeface="Calibri (MS)"/>
              </a:rPr>
              <a:t>ve</a:t>
            </a:r>
            <a:r>
              <a:rPr lang="en-US" sz="2200" dirty="0">
                <a:latin typeface="Calibri (MS)"/>
                <a:ea typeface="Calibri (MS)"/>
                <a:cs typeface="Calibri (MS)"/>
                <a:sym typeface="Calibri (MS)"/>
              </a:rPr>
              <a:t> YMM </a:t>
            </a:r>
            <a:r>
              <a:rPr lang="en-US" sz="2200" dirty="0" err="1">
                <a:latin typeface="Calibri (MS)"/>
                <a:ea typeface="Calibri (MS)"/>
                <a:cs typeface="Calibri (MS)"/>
                <a:sym typeface="Calibri (MS)"/>
              </a:rPr>
              <a:t>Kanunu</a:t>
            </a:r>
            <a:r>
              <a:rPr lang="en-US" sz="2200" dirty="0">
                <a:latin typeface="Calibri (MS)"/>
                <a:ea typeface="Calibri (MS)"/>
                <a:cs typeface="Calibri (MS)"/>
                <a:sym typeface="Calibri (MS)"/>
              </a:rPr>
              <a:t> Genel </a:t>
            </a:r>
            <a:r>
              <a:rPr lang="en-US" sz="2200" dirty="0" err="1">
                <a:latin typeface="Calibri (MS)"/>
                <a:ea typeface="Calibri (MS)"/>
                <a:cs typeface="Calibri (MS)"/>
                <a:sym typeface="Calibri (MS)"/>
              </a:rPr>
              <a:t>Tebliği</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ile</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birlikte</a:t>
            </a:r>
            <a:r>
              <a:rPr lang="en-US" sz="2200" dirty="0">
                <a:latin typeface="Calibri (MS)"/>
                <a:ea typeface="Calibri (MS)"/>
                <a:cs typeface="Calibri (MS)"/>
                <a:sym typeface="Calibri (MS)"/>
              </a:rPr>
              <a:t>, 2025</a:t>
            </a:r>
            <a:r>
              <a:rPr lang="tr-TR" sz="2200" dirty="0">
                <a:latin typeface="Calibri (MS)"/>
                <a:ea typeface="Calibri (MS)"/>
                <a:cs typeface="Calibri (MS)"/>
                <a:sym typeface="Calibri (MS)"/>
              </a:rPr>
              <a:t> </a:t>
            </a:r>
            <a:r>
              <a:rPr lang="en-US" sz="2200" dirty="0" err="1">
                <a:latin typeface="Calibri (MS)"/>
                <a:ea typeface="Calibri (MS)"/>
                <a:cs typeface="Calibri (MS)"/>
                <a:sym typeface="Calibri (MS)"/>
              </a:rPr>
              <a:t>yılından</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itibaren</a:t>
            </a:r>
            <a:r>
              <a:rPr lang="en-US" sz="2200" dirty="0">
                <a:latin typeface="Calibri (MS)"/>
                <a:ea typeface="Calibri (MS)"/>
                <a:cs typeface="Calibri (MS)"/>
                <a:sym typeface="Calibri (MS)"/>
              </a:rPr>
              <a:t> </a:t>
            </a:r>
            <a:r>
              <a:rPr lang="tr-TR" sz="2200" dirty="0" err="1">
                <a:latin typeface="Calibri (MS)"/>
                <a:ea typeface="Calibri (MS)"/>
                <a:cs typeface="Calibri (MS)"/>
                <a:sym typeface="Calibri (MS)"/>
              </a:rPr>
              <a:t>G</a:t>
            </a:r>
            <a:r>
              <a:rPr lang="en-US" sz="2200" dirty="0" err="1">
                <a:latin typeface="Calibri (MS)"/>
                <a:ea typeface="Calibri (MS)"/>
                <a:cs typeface="Calibri (MS)"/>
                <a:sym typeface="Calibri (MS)"/>
              </a:rPr>
              <a:t>elir</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ve</a:t>
            </a:r>
            <a:r>
              <a:rPr lang="tr-TR" sz="2200" dirty="0">
                <a:latin typeface="Calibri (MS)"/>
                <a:ea typeface="Calibri (MS)"/>
                <a:cs typeface="Calibri (MS)"/>
                <a:sym typeface="Calibri (MS)"/>
              </a:rPr>
              <a:t>ya</a:t>
            </a:r>
            <a:r>
              <a:rPr lang="en-US" sz="2200" dirty="0">
                <a:latin typeface="Calibri (MS)"/>
                <a:ea typeface="Calibri (MS)"/>
                <a:cs typeface="Calibri (MS)"/>
                <a:sym typeface="Calibri (MS)"/>
              </a:rPr>
              <a:t> </a:t>
            </a:r>
            <a:r>
              <a:rPr lang="tr-TR" sz="2200" dirty="0" err="1">
                <a:latin typeface="Calibri (MS)"/>
                <a:ea typeface="Calibri (MS)"/>
                <a:cs typeface="Calibri (MS)"/>
                <a:sym typeface="Calibri (MS)"/>
              </a:rPr>
              <a:t>K</a:t>
            </a:r>
            <a:r>
              <a:rPr lang="en-US" sz="2200" dirty="0" err="1">
                <a:latin typeface="Calibri (MS)"/>
                <a:ea typeface="Calibri (MS)"/>
                <a:cs typeface="Calibri (MS)"/>
                <a:sym typeface="Calibri (MS)"/>
              </a:rPr>
              <a:t>urumlar</a:t>
            </a:r>
            <a:r>
              <a:rPr lang="en-US" sz="2200" dirty="0">
                <a:latin typeface="Calibri (MS)"/>
                <a:ea typeface="Calibri (MS)"/>
                <a:cs typeface="Calibri (MS)"/>
                <a:sym typeface="Calibri (MS)"/>
              </a:rPr>
              <a:t> </a:t>
            </a:r>
            <a:r>
              <a:rPr lang="tr-TR" sz="2200" dirty="0" err="1">
                <a:latin typeface="Calibri (MS)"/>
                <a:ea typeface="Calibri (MS)"/>
                <a:cs typeface="Calibri (MS)"/>
                <a:sym typeface="Calibri (MS)"/>
              </a:rPr>
              <a:t>V</a:t>
            </a:r>
            <a:r>
              <a:rPr lang="en-US" sz="2200" dirty="0" err="1">
                <a:latin typeface="Calibri (MS)"/>
                <a:ea typeface="Calibri (MS)"/>
                <a:cs typeface="Calibri (MS)"/>
                <a:sym typeface="Calibri (MS)"/>
              </a:rPr>
              <a:t>ergisi</a:t>
            </a:r>
            <a:r>
              <a:rPr lang="en-US" sz="2200" dirty="0">
                <a:latin typeface="Calibri (MS)"/>
                <a:ea typeface="Calibri (MS)"/>
                <a:cs typeface="Calibri (MS)"/>
                <a:sym typeface="Calibri (MS)"/>
              </a:rPr>
              <a:t> </a:t>
            </a:r>
            <a:r>
              <a:rPr lang="tr-TR" sz="2200" dirty="0">
                <a:latin typeface="Calibri (MS)"/>
                <a:ea typeface="Calibri (MS)"/>
                <a:cs typeface="Calibri (MS)"/>
                <a:sym typeface="Calibri (MS)"/>
              </a:rPr>
              <a:t>Mükellefleri, </a:t>
            </a:r>
            <a:r>
              <a:rPr lang="en-US" sz="2200" dirty="0" err="1">
                <a:latin typeface="Calibri (MS)"/>
                <a:ea typeface="Calibri (MS)"/>
                <a:cs typeface="Calibri (MS)"/>
                <a:sym typeface="Calibri (MS)"/>
              </a:rPr>
              <a:t>Yerel</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Asgari</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Tamamlayıcı</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Kurumlar</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Vergisi</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Mükellefleri</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ile</a:t>
            </a:r>
            <a:r>
              <a:rPr lang="tr-TR" sz="2200" dirty="0">
                <a:latin typeface="Calibri (MS)"/>
                <a:ea typeface="Calibri (MS)"/>
                <a:cs typeface="Calibri (MS)"/>
                <a:sym typeface="Calibri (MS)"/>
              </a:rPr>
              <a:t> </a:t>
            </a:r>
            <a:r>
              <a:rPr lang="en-US" sz="2200" dirty="0" err="1">
                <a:latin typeface="Calibri (MS)"/>
                <a:ea typeface="Calibri (MS)"/>
                <a:cs typeface="Calibri (MS)"/>
                <a:sym typeface="Calibri (MS)"/>
              </a:rPr>
              <a:t>Küresel</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Asgari</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Tamamlayıcı</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Kurumlar</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Vergisi</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Mükellefleri</a:t>
            </a:r>
            <a:r>
              <a:rPr lang="en-US" sz="2200" dirty="0">
                <a:latin typeface="Calibri (MS)"/>
                <a:ea typeface="Calibri (MS)"/>
                <a:cs typeface="Calibri (MS)"/>
                <a:sym typeface="Calibri (MS)"/>
              </a:rPr>
              <a:t> </a:t>
            </a:r>
            <a:r>
              <a:rPr lang="tr-TR" sz="2200" dirty="0">
                <a:latin typeface="Calibri (MS)"/>
                <a:ea typeface="Calibri (MS)"/>
                <a:cs typeface="Calibri (MS)"/>
                <a:sym typeface="Calibri (MS)"/>
              </a:rPr>
              <a:t>mükelleflerinde </a:t>
            </a:r>
            <a:r>
              <a:rPr lang="en-US" sz="2200" dirty="0">
                <a:latin typeface="Calibri (MS)"/>
                <a:ea typeface="Calibri (MS)"/>
                <a:cs typeface="Calibri (MS)"/>
                <a:sym typeface="Calibri (MS)"/>
              </a:rPr>
              <a:t>YMM</a:t>
            </a:r>
            <a:r>
              <a:rPr lang="tr-TR" sz="2200" dirty="0">
                <a:latin typeface="Calibri (MS)"/>
                <a:ea typeface="Calibri (MS)"/>
                <a:cs typeface="Calibri (MS)"/>
                <a:sym typeface="Calibri (MS)"/>
              </a:rPr>
              <a:t> </a:t>
            </a:r>
            <a:r>
              <a:rPr lang="en-US" sz="2200" dirty="0" err="1">
                <a:latin typeface="Calibri (MS)"/>
                <a:ea typeface="Calibri (MS)"/>
                <a:cs typeface="Calibri (MS)"/>
                <a:sym typeface="Calibri (MS)"/>
              </a:rPr>
              <a:t>tasdik</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raporu</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ibrazı</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fiilen</a:t>
            </a:r>
            <a:r>
              <a:rPr lang="en-US" sz="2200" dirty="0">
                <a:latin typeface="Calibri (MS)"/>
                <a:ea typeface="Calibri (MS)"/>
                <a:cs typeface="Calibri (MS)"/>
                <a:sym typeface="Calibri (MS)"/>
              </a:rPr>
              <a:t> </a:t>
            </a:r>
            <a:r>
              <a:rPr lang="en-US" sz="2200" dirty="0" err="1">
                <a:latin typeface="Calibri (MS)"/>
                <a:ea typeface="Calibri (MS)"/>
                <a:cs typeface="Calibri (MS)"/>
                <a:sym typeface="Calibri (MS)"/>
              </a:rPr>
              <a:t>zorunlu</a:t>
            </a:r>
            <a:r>
              <a:rPr lang="en-US" sz="2200" dirty="0">
                <a:latin typeface="Calibri (MS)"/>
                <a:ea typeface="Calibri (MS)"/>
                <a:cs typeface="Calibri (MS)"/>
                <a:sym typeface="Calibri (MS)"/>
              </a:rPr>
              <a:t> hale </a:t>
            </a:r>
            <a:r>
              <a:rPr lang="en-US" sz="2200" dirty="0" err="1">
                <a:latin typeface="Calibri (MS)"/>
                <a:ea typeface="Calibri (MS)"/>
                <a:cs typeface="Calibri (MS)"/>
                <a:sym typeface="Calibri (MS)"/>
              </a:rPr>
              <a:t>gelmiştir</a:t>
            </a:r>
            <a:r>
              <a:rPr lang="en-US" sz="2200" dirty="0">
                <a:latin typeface="Calibri (MS)"/>
                <a:ea typeface="Calibri (MS)"/>
                <a:cs typeface="Calibri (MS)"/>
                <a:sym typeface="Calibri (MS)"/>
              </a:rPr>
              <a:t>.</a:t>
            </a:r>
            <a:endParaRPr lang="tr-TR" sz="2200" dirty="0">
              <a:latin typeface="Calibri (MS)"/>
              <a:ea typeface="Calibri (MS)"/>
              <a:cs typeface="Calibri (MS)"/>
              <a:sym typeface="Calibri (MS)"/>
            </a:endParaRPr>
          </a:p>
          <a:p>
            <a:pPr marL="546970" lvl="1" indent="-273485" algn="just" defTabSz="609630">
              <a:lnSpc>
                <a:spcPct val="100000"/>
              </a:lnSpc>
              <a:buFont typeface="Arial"/>
              <a:buChar char="•"/>
            </a:pPr>
            <a:endParaRPr lang="tr-TR" sz="2200" dirty="0">
              <a:latin typeface="Calibri (MS)"/>
              <a:ea typeface="Calibri (MS)"/>
              <a:cs typeface="Calibri (MS)"/>
              <a:sym typeface="Calibri (MS)"/>
            </a:endParaRPr>
          </a:p>
          <a:p>
            <a:pPr marL="546970" lvl="1" indent="-273485" algn="just" defTabSz="609630">
              <a:lnSpc>
                <a:spcPct val="100000"/>
              </a:lnSpc>
              <a:buFont typeface="Arial"/>
              <a:buChar char="•"/>
            </a:pPr>
            <a:r>
              <a:rPr lang="tr-TR" sz="2200" dirty="0">
                <a:latin typeface="Calibri (MS)"/>
                <a:ea typeface="Calibri (MS)"/>
                <a:cs typeface="Calibri (MS)"/>
                <a:sym typeface="Calibri (MS)"/>
              </a:rPr>
              <a:t>Tasdik raporları beyanname ile birlikte veya beyan süre bitimini izleyen 2 ay içinde gönderilmek zorundadır</a:t>
            </a:r>
            <a:r>
              <a:rPr lang="en-US" sz="2200" dirty="0">
                <a:latin typeface="Calibri (MS)"/>
                <a:ea typeface="Calibri (MS)"/>
                <a:cs typeface="Calibri (MS)"/>
                <a:sym typeface="Calibri (MS)"/>
              </a:rPr>
              <a:t>.</a:t>
            </a:r>
            <a:r>
              <a:rPr lang="tr-TR" sz="2200" dirty="0">
                <a:latin typeface="Calibri (MS)"/>
                <a:ea typeface="Calibri (MS)"/>
                <a:cs typeface="Calibri (MS)"/>
                <a:sym typeface="Calibri (MS)"/>
              </a:rPr>
              <a:t> </a:t>
            </a:r>
          </a:p>
          <a:p>
            <a:pPr marL="546970" lvl="1" indent="-273485" algn="just" defTabSz="609630">
              <a:lnSpc>
                <a:spcPct val="100000"/>
              </a:lnSpc>
              <a:buFont typeface="Arial"/>
              <a:buChar char="•"/>
            </a:pPr>
            <a:endParaRPr lang="tr-TR" sz="2200" dirty="0">
              <a:latin typeface="Calibri (MS)"/>
              <a:ea typeface="Calibri (MS)"/>
              <a:cs typeface="Calibri (MS)"/>
              <a:sym typeface="Calibri (MS)"/>
            </a:endParaRPr>
          </a:p>
          <a:p>
            <a:pPr marL="546970" lvl="1" indent="-273485" algn="just" defTabSz="609630">
              <a:lnSpc>
                <a:spcPct val="100000"/>
              </a:lnSpc>
              <a:buFont typeface="Arial"/>
              <a:buChar char="•"/>
            </a:pPr>
            <a:r>
              <a:rPr lang="tr-TR" sz="2200" dirty="0">
                <a:latin typeface="Calibri (MS)"/>
                <a:ea typeface="Calibri (MS)"/>
                <a:cs typeface="Calibri (MS)"/>
                <a:sym typeface="Calibri (MS)"/>
              </a:rPr>
              <a:t>Özellikle Serbest Bölgelerde Elde Edilen Kazanç İstisnası bu kapsamdadır.</a:t>
            </a:r>
          </a:p>
          <a:p>
            <a:pPr marL="273485" lvl="1" indent="0" algn="just" defTabSz="609630">
              <a:lnSpc>
                <a:spcPct val="100000"/>
              </a:lnSpc>
              <a:buNone/>
            </a:pPr>
            <a:endParaRPr lang="tr-TR" sz="2200" dirty="0">
              <a:latin typeface="Calibri (MS)"/>
              <a:ea typeface="Calibri (MS)"/>
              <a:cs typeface="Calibri (MS)"/>
              <a:sym typeface="Calibri (MS)"/>
            </a:endParaRPr>
          </a:p>
          <a:p>
            <a:pPr marL="546970" lvl="1" indent="-273485" algn="just" defTabSz="609630">
              <a:lnSpc>
                <a:spcPct val="100000"/>
              </a:lnSpc>
              <a:buFont typeface="Arial"/>
              <a:buChar char="•"/>
            </a:pPr>
            <a:r>
              <a:rPr lang="tr-TR" sz="2200" dirty="0">
                <a:latin typeface="Calibri (MS)"/>
                <a:ea typeface="Calibri (MS)"/>
                <a:cs typeface="Calibri (MS)"/>
                <a:sym typeface="Calibri (MS)"/>
              </a:rPr>
              <a:t>Beyan edilen istisna ve indirimin her biri itibarıyla 500.000 Türk Lirasını aşan veya </a:t>
            </a:r>
            <a:r>
              <a:rPr lang="tr-TR" sz="2200" dirty="0">
                <a:latin typeface="Calibri (MS)"/>
                <a:ea typeface="Calibri (MS)"/>
                <a:cs typeface="Calibri (MS)"/>
              </a:rPr>
              <a:t>birden fazla istisna ve indirim toplamının 1.000.000 Türk Lirasını aşması halinde rapor yazılacaktır.	</a:t>
            </a:r>
          </a:p>
          <a:p>
            <a:pPr marL="546970" lvl="1" indent="-273485" algn="just" defTabSz="609630">
              <a:buFont typeface="Arial"/>
              <a:buChar char="•"/>
            </a:pPr>
            <a:endParaRPr lang="tr-TR" sz="1800" dirty="0">
              <a:latin typeface="Calibri (MS)"/>
              <a:ea typeface="Calibri (MS)"/>
              <a:cs typeface="Calibri (MS)"/>
              <a:sym typeface="Calibri (MS)"/>
            </a:endParaRPr>
          </a:p>
          <a:p>
            <a:pPr marL="546970" lvl="1" indent="-273485" algn="just" defTabSz="609630">
              <a:buFont typeface="Arial"/>
              <a:buChar char="•"/>
            </a:pPr>
            <a:endParaRPr lang="tr-TR" sz="2000" dirty="0">
              <a:latin typeface="Calibri (MS)"/>
              <a:ea typeface="Calibri (MS)"/>
              <a:cs typeface="Calibri (MS)"/>
              <a:sym typeface="Calibri (MS)"/>
            </a:endParaRPr>
          </a:p>
        </p:txBody>
      </p:sp>
      <p:pic>
        <p:nvPicPr>
          <p:cNvPr id="43" name="Resim 42" descr="image005">
            <a:extLst>
              <a:ext uri="{FF2B5EF4-FFF2-40B4-BE49-F238E27FC236}">
                <a16:creationId xmlns:a16="http://schemas.microsoft.com/office/drawing/2014/main" id="{F33BCD3E-20EF-1518-AC86-CDAD20841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36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BD552C-9209-FFED-F1B1-BA69FC28E6CF}"/>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A02D770D-A60D-97EA-41F1-213F22F27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CF3BF865-2689-2C7E-ED10-78DA5B79D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366B11A-1203-914D-D6AF-A448A78BE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E8CDD70-6D4B-E0CD-5C2D-F82D1494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DFEA881-3310-CF50-1531-C02C7AD1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69D5CC4B-E0F9-AF2A-1429-00B2E3F85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76">
            <a:extLst>
              <a:ext uri="{FF2B5EF4-FFF2-40B4-BE49-F238E27FC236}">
                <a16:creationId xmlns:a16="http://schemas.microsoft.com/office/drawing/2014/main" id="{0C3F8BF7-B200-2989-0047-B8AA1F794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F9099677-DC04-01D6-70C2-12BC56739658}"/>
              </a:ext>
            </a:extLst>
          </p:cNvPr>
          <p:cNvSpPr>
            <a:spLocks noGrp="1"/>
          </p:cNvSpPr>
          <p:nvPr>
            <p:ph type="title"/>
          </p:nvPr>
        </p:nvSpPr>
        <p:spPr>
          <a:xfrm>
            <a:off x="466722" y="586855"/>
            <a:ext cx="3201366" cy="3387497"/>
          </a:xfrm>
        </p:spPr>
        <p:txBody>
          <a:bodyPr anchor="b">
            <a:normAutofit/>
          </a:bodyPr>
          <a:lstStyle/>
          <a:p>
            <a:pPr algn="r"/>
            <a:r>
              <a:rPr lang="tr-TR" sz="4000" b="1" dirty="0">
                <a:solidFill>
                  <a:srgbClr val="FFFFFF"/>
                </a:solidFill>
                <a:cs typeface="Arial" panose="020B0604020202020204" pitchFamily="34" charset="0"/>
              </a:rPr>
              <a:t>KATMA DEĞER VERGİSİ</a:t>
            </a:r>
            <a:endParaRPr lang="tr-TR" sz="4000" dirty="0">
              <a:solidFill>
                <a:srgbClr val="FFFFFF"/>
              </a:solidFill>
            </a:endParaRPr>
          </a:p>
        </p:txBody>
      </p:sp>
      <p:pic>
        <p:nvPicPr>
          <p:cNvPr id="43" name="Resim 42" descr="image005">
            <a:extLst>
              <a:ext uri="{FF2B5EF4-FFF2-40B4-BE49-F238E27FC236}">
                <a16:creationId xmlns:a16="http://schemas.microsoft.com/office/drawing/2014/main" id="{05B372E1-502F-7D67-03B5-10A469515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B19082D2-1C23-D699-A819-B0821D3D2D0D}"/>
              </a:ext>
            </a:extLst>
          </p:cNvPr>
          <p:cNvPicPr>
            <a:picLocks noChangeAspect="1"/>
          </p:cNvPicPr>
          <p:nvPr/>
        </p:nvPicPr>
        <p:blipFill>
          <a:blip r:embed="rId3"/>
          <a:stretch>
            <a:fillRect/>
          </a:stretch>
        </p:blipFill>
        <p:spPr>
          <a:xfrm>
            <a:off x="4444830" y="503445"/>
            <a:ext cx="7337111" cy="2608750"/>
          </a:xfrm>
          <a:prstGeom prst="rect">
            <a:avLst/>
          </a:prstGeom>
        </p:spPr>
      </p:pic>
      <p:pic>
        <p:nvPicPr>
          <p:cNvPr id="6" name="Resim 5">
            <a:extLst>
              <a:ext uri="{FF2B5EF4-FFF2-40B4-BE49-F238E27FC236}">
                <a16:creationId xmlns:a16="http://schemas.microsoft.com/office/drawing/2014/main" id="{1269A44D-7190-B498-6290-0E7E6AB31913}"/>
              </a:ext>
            </a:extLst>
          </p:cNvPr>
          <p:cNvPicPr>
            <a:picLocks noChangeAspect="1"/>
          </p:cNvPicPr>
          <p:nvPr/>
        </p:nvPicPr>
        <p:blipFill>
          <a:blip r:embed="rId4"/>
          <a:stretch>
            <a:fillRect/>
          </a:stretch>
        </p:blipFill>
        <p:spPr>
          <a:xfrm>
            <a:off x="4407187" y="3320390"/>
            <a:ext cx="7412395" cy="2286616"/>
          </a:xfrm>
          <a:prstGeom prst="rect">
            <a:avLst/>
          </a:prstGeom>
        </p:spPr>
      </p:pic>
      <p:sp>
        <p:nvSpPr>
          <p:cNvPr id="10" name="TextBox 6">
            <a:extLst>
              <a:ext uri="{FF2B5EF4-FFF2-40B4-BE49-F238E27FC236}">
                <a16:creationId xmlns:a16="http://schemas.microsoft.com/office/drawing/2014/main" id="{E9D1B224-A7F9-1E41-AAB6-182714132D38}"/>
              </a:ext>
            </a:extLst>
          </p:cNvPr>
          <p:cNvSpPr txBox="1"/>
          <p:nvPr/>
        </p:nvSpPr>
        <p:spPr>
          <a:xfrm>
            <a:off x="4318571" y="5631923"/>
            <a:ext cx="8602771" cy="800662"/>
          </a:xfrm>
          <a:prstGeom prst="rect">
            <a:avLst/>
          </a:prstGeom>
        </p:spPr>
        <p:txBody>
          <a:bodyPr lIns="0" tIns="0" rIns="0" bIns="0" rtlCol="0" anchor="t"/>
          <a:lstStyle/>
          <a:p>
            <a:pPr defTabSz="609630">
              <a:lnSpc>
                <a:spcPts val="2520"/>
              </a:lnSpc>
            </a:pP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Hizmetin</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fiilen</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serbest</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bölgede</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ifa</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edilmesi</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şartı</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aranır</a:t>
            </a:r>
            <a:r>
              <a:rPr lang="en-US" spc="-8" dirty="0">
                <a:solidFill>
                  <a:srgbClr val="002060"/>
                </a:solidFill>
                <a:latin typeface="Calibri (MS)"/>
                <a:ea typeface="Calibri (MS)"/>
                <a:cs typeface="Calibri (MS)"/>
                <a:sym typeface="Calibri (MS)"/>
              </a:rPr>
              <a:t>. </a:t>
            </a:r>
          </a:p>
          <a:p>
            <a:pPr defTabSz="609630">
              <a:lnSpc>
                <a:spcPts val="2520"/>
              </a:lnSpc>
            </a:pP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İstisna</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dışı</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durumlarda</a:t>
            </a:r>
            <a:r>
              <a:rPr lang="en-US" spc="-8" dirty="0">
                <a:solidFill>
                  <a:srgbClr val="002060"/>
                </a:solidFill>
                <a:latin typeface="Calibri (MS)"/>
                <a:ea typeface="Calibri (MS)"/>
                <a:cs typeface="Calibri (MS)"/>
                <a:sym typeface="Calibri (MS)"/>
              </a:rPr>
              <a:t> KDV </a:t>
            </a:r>
            <a:r>
              <a:rPr lang="en-US" spc="-8" dirty="0" err="1">
                <a:solidFill>
                  <a:srgbClr val="002060"/>
                </a:solidFill>
                <a:latin typeface="Calibri (MS)"/>
                <a:ea typeface="Calibri (MS)"/>
                <a:cs typeface="Calibri (MS)"/>
                <a:sym typeface="Calibri (MS)"/>
              </a:rPr>
              <a:t>mükellefiyeti</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açtırılarak</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sorumlu</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sıfatıyla</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beyan</a:t>
            </a:r>
            <a:r>
              <a:rPr lang="en-US" spc="-8" dirty="0">
                <a:solidFill>
                  <a:srgbClr val="002060"/>
                </a:solidFill>
                <a:latin typeface="Calibri (MS)"/>
                <a:ea typeface="Calibri (MS)"/>
                <a:cs typeface="Calibri (MS)"/>
                <a:sym typeface="Calibri (MS)"/>
              </a:rPr>
              <a:t> </a:t>
            </a:r>
            <a:r>
              <a:rPr lang="en-US" spc="-8" dirty="0" err="1">
                <a:solidFill>
                  <a:srgbClr val="002060"/>
                </a:solidFill>
                <a:latin typeface="Calibri (MS)"/>
                <a:ea typeface="Calibri (MS)"/>
                <a:cs typeface="Calibri (MS)"/>
                <a:sym typeface="Calibri (MS)"/>
              </a:rPr>
              <a:t>edilir</a:t>
            </a:r>
            <a:r>
              <a:rPr lang="en-US" spc="-8" dirty="0">
                <a:solidFill>
                  <a:srgbClr val="002060"/>
                </a:solidFill>
                <a:latin typeface="Calibri (MS)"/>
                <a:ea typeface="Calibri (MS)"/>
                <a:cs typeface="Calibri (MS)"/>
                <a:sym typeface="Calibri (MS)"/>
              </a:rPr>
              <a:t>.</a:t>
            </a:r>
          </a:p>
        </p:txBody>
      </p:sp>
    </p:spTree>
    <p:extLst>
      <p:ext uri="{BB962C8B-B14F-4D97-AF65-F5344CB8AC3E}">
        <p14:creationId xmlns:p14="http://schemas.microsoft.com/office/powerpoint/2010/main" val="232398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 y="10"/>
            <a:ext cx="12191980" cy="6857990"/>
          </a:xfrm>
          <a:custGeom>
            <a:avLst/>
            <a:gdLst/>
            <a:ahLst/>
            <a:cxnLst/>
            <a:rect l="l" t="t" r="r" b="b"/>
            <a:pathLst>
              <a:path w="18287970" h="10286985">
                <a:moveTo>
                  <a:pt x="0" y="0"/>
                </a:moveTo>
                <a:lnTo>
                  <a:pt x="18287970" y="0"/>
                </a:lnTo>
                <a:lnTo>
                  <a:pt x="18287970" y="10286985"/>
                </a:lnTo>
                <a:lnTo>
                  <a:pt x="0" y="10286985"/>
                </a:lnTo>
                <a:lnTo>
                  <a:pt x="0" y="0"/>
                </a:lnTo>
                <a:close/>
              </a:path>
            </a:pathLst>
          </a:custGeom>
          <a:blipFill>
            <a:blip r:embed="rId2"/>
            <a:stretch>
              <a:fillRect r="-164"/>
            </a:stretch>
          </a:blipFill>
        </p:spPr>
        <p:txBody>
          <a:bodyPr/>
          <a:lstStyle/>
          <a:p>
            <a:endParaRPr lang="tr-TR"/>
          </a:p>
        </p:txBody>
      </p:sp>
      <p:grpSp>
        <p:nvGrpSpPr>
          <p:cNvPr id="3" name="Group 3"/>
          <p:cNvGrpSpPr/>
          <p:nvPr/>
        </p:nvGrpSpPr>
        <p:grpSpPr>
          <a:xfrm>
            <a:off x="453610" y="230013"/>
            <a:ext cx="11284780" cy="2109848"/>
            <a:chOff x="30" y="277"/>
            <a:chExt cx="24379926" cy="4558170"/>
          </a:xfrm>
        </p:grpSpPr>
        <p:sp>
          <p:nvSpPr>
            <p:cNvPr id="4" name="Freeform 4"/>
            <p:cNvSpPr/>
            <p:nvPr/>
          </p:nvSpPr>
          <p:spPr>
            <a:xfrm>
              <a:off x="347169" y="45895"/>
              <a:ext cx="23685588" cy="4466361"/>
            </a:xfrm>
            <a:custGeom>
              <a:avLst/>
              <a:gdLst/>
              <a:ahLst/>
              <a:cxnLst/>
              <a:rect l="l" t="t" r="r" b="b"/>
              <a:pathLst>
                <a:path w="23685588" h="4466361">
                  <a:moveTo>
                    <a:pt x="0" y="0"/>
                  </a:moveTo>
                  <a:lnTo>
                    <a:pt x="23685587" y="0"/>
                  </a:lnTo>
                  <a:lnTo>
                    <a:pt x="23685587" y="4466362"/>
                  </a:lnTo>
                  <a:lnTo>
                    <a:pt x="0" y="4466362"/>
                  </a:lnTo>
                  <a:close/>
                </a:path>
              </a:pathLst>
            </a:custGeom>
            <a:solidFill>
              <a:srgbClr val="FFFFFF">
                <a:alpha val="78824"/>
              </a:srgbClr>
            </a:solidFill>
          </p:spPr>
          <p:txBody>
            <a:bodyPr/>
            <a:lstStyle/>
            <a:p>
              <a:endParaRPr lang="tr-TR"/>
            </a:p>
          </p:txBody>
        </p:sp>
        <p:sp>
          <p:nvSpPr>
            <p:cNvPr id="5" name="Freeform 5"/>
            <p:cNvSpPr/>
            <p:nvPr/>
          </p:nvSpPr>
          <p:spPr>
            <a:xfrm>
              <a:off x="30" y="277"/>
              <a:ext cx="24379926" cy="4558170"/>
            </a:xfrm>
            <a:custGeom>
              <a:avLst/>
              <a:gdLst/>
              <a:ahLst/>
              <a:cxnLst/>
              <a:rect l="l" t="t" r="r" b="b"/>
              <a:pathLst>
                <a:path w="24379926" h="4558170">
                  <a:moveTo>
                    <a:pt x="347169" y="0"/>
                  </a:moveTo>
                  <a:lnTo>
                    <a:pt x="24032756" y="0"/>
                  </a:lnTo>
                  <a:cubicBezTo>
                    <a:pt x="24224394" y="0"/>
                    <a:pt x="24379926" y="20561"/>
                    <a:pt x="24379926" y="45895"/>
                  </a:cubicBezTo>
                  <a:lnTo>
                    <a:pt x="24379926" y="4512257"/>
                  </a:lnTo>
                  <a:cubicBezTo>
                    <a:pt x="24379926" y="4537591"/>
                    <a:pt x="24224394" y="4558170"/>
                    <a:pt x="24032756" y="4558170"/>
                  </a:cubicBezTo>
                  <a:lnTo>
                    <a:pt x="347169" y="4558170"/>
                  </a:lnTo>
                  <a:cubicBezTo>
                    <a:pt x="155532" y="4558170"/>
                    <a:pt x="0" y="4537591"/>
                    <a:pt x="0" y="4512257"/>
                  </a:cubicBezTo>
                  <a:lnTo>
                    <a:pt x="0" y="45895"/>
                  </a:lnTo>
                  <a:cubicBezTo>
                    <a:pt x="0" y="20561"/>
                    <a:pt x="155532" y="0"/>
                    <a:pt x="347169" y="0"/>
                  </a:cubicBezTo>
                  <a:moveTo>
                    <a:pt x="347169" y="91791"/>
                  </a:moveTo>
                  <a:lnTo>
                    <a:pt x="347169" y="45895"/>
                  </a:lnTo>
                  <a:lnTo>
                    <a:pt x="694338" y="45895"/>
                  </a:lnTo>
                  <a:lnTo>
                    <a:pt x="694338" y="4512257"/>
                  </a:lnTo>
                  <a:lnTo>
                    <a:pt x="347169" y="4512257"/>
                  </a:lnTo>
                  <a:lnTo>
                    <a:pt x="347169" y="4466361"/>
                  </a:lnTo>
                  <a:lnTo>
                    <a:pt x="24032756" y="4466361"/>
                  </a:lnTo>
                  <a:lnTo>
                    <a:pt x="24032756" y="4512257"/>
                  </a:lnTo>
                  <a:lnTo>
                    <a:pt x="23685588" y="4512257"/>
                  </a:lnTo>
                  <a:lnTo>
                    <a:pt x="23685588" y="45895"/>
                  </a:lnTo>
                  <a:lnTo>
                    <a:pt x="24032756" y="45895"/>
                  </a:lnTo>
                  <a:lnTo>
                    <a:pt x="24032756" y="91791"/>
                  </a:lnTo>
                  <a:lnTo>
                    <a:pt x="347169" y="91791"/>
                  </a:lnTo>
                  <a:close/>
                </a:path>
              </a:pathLst>
            </a:custGeom>
            <a:solidFill>
              <a:srgbClr val="FFFFFF"/>
            </a:solidFill>
          </p:spPr>
          <p:txBody>
            <a:bodyPr/>
            <a:lstStyle/>
            <a:p>
              <a:endParaRPr lang="tr-TR"/>
            </a:p>
          </p:txBody>
        </p:sp>
      </p:grpSp>
      <p:grpSp>
        <p:nvGrpSpPr>
          <p:cNvPr id="6" name="Group 6"/>
          <p:cNvGrpSpPr/>
          <p:nvPr/>
        </p:nvGrpSpPr>
        <p:grpSpPr>
          <a:xfrm>
            <a:off x="2589296" y="341891"/>
            <a:ext cx="7923235" cy="661068"/>
            <a:chOff x="-3977631" y="0"/>
            <a:chExt cx="23000323" cy="2202920"/>
          </a:xfrm>
        </p:grpSpPr>
        <p:sp>
          <p:nvSpPr>
            <p:cNvPr id="7" name="Freeform 7"/>
            <p:cNvSpPr/>
            <p:nvPr/>
          </p:nvSpPr>
          <p:spPr>
            <a:xfrm>
              <a:off x="0" y="0"/>
              <a:ext cx="19022692" cy="1927677"/>
            </a:xfrm>
            <a:custGeom>
              <a:avLst/>
              <a:gdLst/>
              <a:ahLst/>
              <a:cxnLst/>
              <a:rect l="l" t="t" r="r" b="b"/>
              <a:pathLst>
                <a:path w="19022692" h="1927677">
                  <a:moveTo>
                    <a:pt x="0" y="0"/>
                  </a:moveTo>
                  <a:lnTo>
                    <a:pt x="19022692" y="0"/>
                  </a:lnTo>
                  <a:lnTo>
                    <a:pt x="19022692" y="1927677"/>
                  </a:lnTo>
                  <a:lnTo>
                    <a:pt x="0" y="1927677"/>
                  </a:lnTo>
                  <a:close/>
                </a:path>
              </a:pathLst>
            </a:custGeom>
            <a:solidFill>
              <a:srgbClr val="000000">
                <a:alpha val="0"/>
              </a:srgbClr>
            </a:solidFill>
          </p:spPr>
          <p:txBody>
            <a:bodyPr/>
            <a:lstStyle/>
            <a:p>
              <a:endParaRPr lang="tr-TR"/>
            </a:p>
          </p:txBody>
        </p:sp>
        <p:sp>
          <p:nvSpPr>
            <p:cNvPr id="8" name="TextBox 8"/>
            <p:cNvSpPr txBox="1"/>
            <p:nvPr/>
          </p:nvSpPr>
          <p:spPr>
            <a:xfrm>
              <a:off x="-3977631" y="218093"/>
              <a:ext cx="19022691" cy="1984827"/>
            </a:xfrm>
            <a:prstGeom prst="rect">
              <a:avLst/>
            </a:prstGeom>
          </p:spPr>
          <p:txBody>
            <a:bodyPr lIns="0" tIns="0" rIns="0" bIns="0" rtlCol="0" anchor="b"/>
            <a:lstStyle/>
            <a:p>
              <a:pPr algn="ctr">
                <a:lnSpc>
                  <a:spcPts val="5184"/>
                </a:lnSpc>
              </a:pPr>
              <a:r>
                <a:rPr lang="en-US" sz="4000" b="1" dirty="0">
                  <a:solidFill>
                    <a:srgbClr val="002060"/>
                  </a:solidFill>
                </a:rPr>
                <a:t>GÜMRÜK VERGİSİ</a:t>
              </a:r>
              <a:endParaRPr lang="en-US" sz="4000" b="1" dirty="0">
                <a:solidFill>
                  <a:srgbClr val="002060"/>
                </a:solidFill>
                <a:latin typeface="Calibri (MS) Bold"/>
                <a:ea typeface="Calibri (MS) Bold"/>
                <a:cs typeface="Calibri (MS) Bold"/>
                <a:sym typeface="Calibri (MS) Bold"/>
              </a:endParaRPr>
            </a:p>
          </p:txBody>
        </p:sp>
      </p:grpSp>
      <p:grpSp>
        <p:nvGrpSpPr>
          <p:cNvPr id="9" name="Group 9"/>
          <p:cNvGrpSpPr/>
          <p:nvPr/>
        </p:nvGrpSpPr>
        <p:grpSpPr>
          <a:xfrm>
            <a:off x="1001187" y="1284937"/>
            <a:ext cx="9973831" cy="868349"/>
            <a:chOff x="0" y="-38100"/>
            <a:chExt cx="19947662" cy="1736697"/>
          </a:xfrm>
        </p:grpSpPr>
        <p:sp>
          <p:nvSpPr>
            <p:cNvPr id="10" name="Freeform 10"/>
            <p:cNvSpPr/>
            <p:nvPr/>
          </p:nvSpPr>
          <p:spPr>
            <a:xfrm>
              <a:off x="0" y="0"/>
              <a:ext cx="19947662" cy="1698597"/>
            </a:xfrm>
            <a:custGeom>
              <a:avLst/>
              <a:gdLst/>
              <a:ahLst/>
              <a:cxnLst/>
              <a:rect l="l" t="t" r="r" b="b"/>
              <a:pathLst>
                <a:path w="19947661" h="1698597">
                  <a:moveTo>
                    <a:pt x="0" y="0"/>
                  </a:moveTo>
                  <a:lnTo>
                    <a:pt x="19947661" y="0"/>
                  </a:lnTo>
                  <a:lnTo>
                    <a:pt x="19947661" y="1698597"/>
                  </a:lnTo>
                  <a:lnTo>
                    <a:pt x="0" y="1698597"/>
                  </a:lnTo>
                  <a:close/>
                </a:path>
              </a:pathLst>
            </a:custGeom>
            <a:solidFill>
              <a:srgbClr val="000000">
                <a:alpha val="0"/>
              </a:srgbClr>
            </a:solidFill>
          </p:spPr>
          <p:txBody>
            <a:bodyPr/>
            <a:lstStyle/>
            <a:p>
              <a:endParaRPr lang="tr-TR"/>
            </a:p>
          </p:txBody>
        </p:sp>
        <p:sp>
          <p:nvSpPr>
            <p:cNvPr id="11" name="TextBox 11"/>
            <p:cNvSpPr txBox="1"/>
            <p:nvPr/>
          </p:nvSpPr>
          <p:spPr>
            <a:xfrm>
              <a:off x="0" y="-38100"/>
              <a:ext cx="19947662" cy="1736697"/>
            </a:xfrm>
            <a:prstGeom prst="rect">
              <a:avLst/>
            </a:prstGeom>
          </p:spPr>
          <p:txBody>
            <a:bodyPr lIns="0" tIns="0" rIns="0" bIns="0" rtlCol="0" anchor="t"/>
            <a:lstStyle/>
            <a:p>
              <a:pPr algn="ctr">
                <a:lnSpc>
                  <a:spcPts val="2735"/>
                </a:lnSpc>
              </a:pPr>
              <a:r>
                <a:rPr lang="en-US" sz="2400" dirty="0">
                  <a:solidFill>
                    <a:srgbClr val="002060"/>
                  </a:solidFill>
                  <a:latin typeface="Calibri (MS)"/>
                  <a:ea typeface="Calibri (MS)"/>
                  <a:cs typeface="Calibri (MS)"/>
                  <a:sym typeface="Calibri (MS)"/>
                </a:rPr>
                <a:t>Bu </a:t>
              </a:r>
              <a:r>
                <a:rPr lang="en-US" sz="2400" dirty="0" err="1">
                  <a:solidFill>
                    <a:srgbClr val="002060"/>
                  </a:solidFill>
                  <a:latin typeface="Calibri (MS)"/>
                  <a:ea typeface="Calibri (MS)"/>
                  <a:cs typeface="Calibri (MS)"/>
                  <a:sym typeface="Calibri (MS)"/>
                </a:rPr>
                <a:t>bölgelerde</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gümrük</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ve</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kambiyo</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mükellefiyetine</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dair</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mevzuat</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hükümleri</a:t>
              </a:r>
              <a:r>
                <a:rPr lang="en-US" sz="2400" dirty="0">
                  <a:solidFill>
                    <a:srgbClr val="002060"/>
                  </a:solidFill>
                  <a:latin typeface="Calibri (MS)"/>
                  <a:ea typeface="Calibri (MS)"/>
                  <a:cs typeface="Calibri (MS)"/>
                  <a:sym typeface="Calibri (MS)"/>
                </a:rPr>
                <a:t> </a:t>
              </a:r>
              <a:r>
                <a:rPr lang="en-US" sz="2400" dirty="0" err="1">
                  <a:solidFill>
                    <a:srgbClr val="002060"/>
                  </a:solidFill>
                  <a:latin typeface="Calibri (MS)"/>
                  <a:ea typeface="Calibri (MS)"/>
                  <a:cs typeface="Calibri (MS)"/>
                  <a:sym typeface="Calibri (MS)"/>
                </a:rPr>
                <a:t>uygulanmaz</a:t>
              </a:r>
              <a:endParaRPr lang="en-US" sz="2400" dirty="0">
                <a:solidFill>
                  <a:srgbClr val="002060"/>
                </a:solidFill>
                <a:latin typeface="Calibri (MS)"/>
                <a:ea typeface="Calibri (MS)"/>
                <a:cs typeface="Calibri (MS)"/>
                <a:sym typeface="Calibri (MS)"/>
              </a:endParaRPr>
            </a:p>
          </p:txBody>
        </p:sp>
      </p:grpSp>
      <p:pic>
        <p:nvPicPr>
          <p:cNvPr id="13" name="Resim 12">
            <a:extLst>
              <a:ext uri="{FF2B5EF4-FFF2-40B4-BE49-F238E27FC236}">
                <a16:creationId xmlns:a16="http://schemas.microsoft.com/office/drawing/2014/main" id="{35F253C4-DFAE-B973-E7D8-C1DB29717D8D}"/>
              </a:ext>
            </a:extLst>
          </p:cNvPr>
          <p:cNvPicPr>
            <a:picLocks noChangeAspect="1"/>
          </p:cNvPicPr>
          <p:nvPr/>
        </p:nvPicPr>
        <p:blipFill>
          <a:blip r:embed="rId3"/>
          <a:stretch>
            <a:fillRect/>
          </a:stretch>
        </p:blipFill>
        <p:spPr>
          <a:xfrm>
            <a:off x="2794959" y="3561646"/>
            <a:ext cx="7519165" cy="2341512"/>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2E0E9EB-73CB-4F2A-894B-BA1DF685F4F1}"/>
              </a:ext>
            </a:extLst>
          </p:cNvPr>
          <p:cNvSpPr>
            <a:spLocks noGrp="1"/>
          </p:cNvSpPr>
          <p:nvPr>
            <p:ph type="title"/>
          </p:nvPr>
        </p:nvSpPr>
        <p:spPr>
          <a:xfrm>
            <a:off x="275771" y="2333903"/>
            <a:ext cx="5603077" cy="1692794"/>
          </a:xfrm>
        </p:spPr>
        <p:txBody>
          <a:bodyPr>
            <a:normAutofit/>
          </a:bodyPr>
          <a:lstStyle/>
          <a:p>
            <a:pPr algn="ctr"/>
            <a:r>
              <a:rPr lang="tr-TR" sz="4000" b="1" dirty="0">
                <a:solidFill>
                  <a:srgbClr val="002060"/>
                </a:solidFill>
              </a:rPr>
              <a:t>DAMGA VERGİSİ VE HARÇLAR</a:t>
            </a:r>
            <a:endParaRPr lang="tr-TR" sz="4000" dirty="0">
              <a:solidFill>
                <a:srgbClr val="002060"/>
              </a:solidFill>
            </a:endParaRPr>
          </a:p>
        </p:txBody>
      </p:sp>
      <p:sp>
        <p:nvSpPr>
          <p:cNvPr id="3" name="İçerik Yer Tutucusu 2">
            <a:extLst>
              <a:ext uri="{FF2B5EF4-FFF2-40B4-BE49-F238E27FC236}">
                <a16:creationId xmlns:a16="http://schemas.microsoft.com/office/drawing/2014/main" id="{6B8DE953-4CF9-40E0-8AC3-D553A4516279}"/>
              </a:ext>
            </a:extLst>
          </p:cNvPr>
          <p:cNvSpPr>
            <a:spLocks noGrp="1"/>
          </p:cNvSpPr>
          <p:nvPr>
            <p:ph idx="1"/>
          </p:nvPr>
        </p:nvSpPr>
        <p:spPr>
          <a:xfrm>
            <a:off x="520057" y="4607482"/>
            <a:ext cx="5120113" cy="3462228"/>
          </a:xfrm>
        </p:spPr>
        <p:txBody>
          <a:bodyPr>
            <a:normAutofit/>
          </a:bodyPr>
          <a:lstStyle/>
          <a:p>
            <a:pPr marL="0" indent="0" algn="ctr">
              <a:buNone/>
            </a:pPr>
            <a:r>
              <a:rPr lang="tr-TR" sz="2400" dirty="0">
                <a:solidFill>
                  <a:srgbClr val="002060"/>
                </a:solidFill>
              </a:rPr>
              <a:t>Bu bölgelerde yürütülen faaliyetlerle ilgili düzenlenen işlemler ve belgeler, damga vergisi ve harçlardan muaftır.</a:t>
            </a:r>
          </a:p>
        </p:txBody>
      </p:sp>
      <p:pic>
        <p:nvPicPr>
          <p:cNvPr id="4" name="Resim 3">
            <a:extLst>
              <a:ext uri="{FF2B5EF4-FFF2-40B4-BE49-F238E27FC236}">
                <a16:creationId xmlns:a16="http://schemas.microsoft.com/office/drawing/2014/main" id="{BA82C151-B54F-4A50-AC0A-C823A031F702}"/>
              </a:ext>
            </a:extLst>
          </p:cNvPr>
          <p:cNvPicPr>
            <a:picLocks noChangeAspect="1"/>
          </p:cNvPicPr>
          <p:nvPr/>
        </p:nvPicPr>
        <p:blipFill rotWithShape="1">
          <a:blip r:embed="rId3"/>
          <a:srcRect l="6158" r="19045"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2844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5E6CBF-3D27-89B7-7F54-C7ECC286B39D}"/>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CDBB1E62-BBEE-953D-1B20-1C222CAA0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026CD69-9D02-7756-C4DC-01E0FFAD9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5FBED89-20A9-1D9D-A83E-DAD4C8114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B1E77B5-7625-94A1-FBF8-D0560E30E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51A4E70-EEB5-3F8A-075C-3E6C9BF29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D0C7B765-9927-C660-D0D0-CA322CC360CB}"/>
              </a:ext>
            </a:extLst>
          </p:cNvPr>
          <p:cNvSpPr>
            <a:spLocks noGrp="1"/>
          </p:cNvSpPr>
          <p:nvPr>
            <p:ph type="title"/>
          </p:nvPr>
        </p:nvSpPr>
        <p:spPr>
          <a:xfrm>
            <a:off x="1371599" y="294538"/>
            <a:ext cx="9895951" cy="1033669"/>
          </a:xfrm>
        </p:spPr>
        <p:txBody>
          <a:bodyPr>
            <a:normAutofit/>
          </a:bodyPr>
          <a:lstStyle/>
          <a:p>
            <a:r>
              <a:rPr lang="tr-TR" sz="3400" b="1" dirty="0">
                <a:solidFill>
                  <a:srgbClr val="FFFFFF"/>
                </a:solidFill>
                <a:cs typeface="Arial" panose="020B0604020202020204" pitchFamily="34" charset="0"/>
              </a:rPr>
              <a:t>VERGİ DIŞI AVANTAJLAR</a:t>
            </a:r>
            <a:endParaRPr lang="tr-TR" sz="3400" dirty="0">
              <a:solidFill>
                <a:srgbClr val="FFFFFF"/>
              </a:solidFill>
            </a:endParaRPr>
          </a:p>
        </p:txBody>
      </p:sp>
      <p:pic>
        <p:nvPicPr>
          <p:cNvPr id="43" name="Resim 42" descr="image005">
            <a:extLst>
              <a:ext uri="{FF2B5EF4-FFF2-40B4-BE49-F238E27FC236}">
                <a16:creationId xmlns:a16="http://schemas.microsoft.com/office/drawing/2014/main" id="{35C69A33-DA6E-3F8B-CCF8-3C4D135DE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İçerik Yer Tutucusu 6">
            <a:extLst>
              <a:ext uri="{FF2B5EF4-FFF2-40B4-BE49-F238E27FC236}">
                <a16:creationId xmlns:a16="http://schemas.microsoft.com/office/drawing/2014/main" id="{3F62FC6D-2919-65CA-F4B4-1F468013245A}"/>
              </a:ext>
            </a:extLst>
          </p:cNvPr>
          <p:cNvGraphicFramePr>
            <a:graphicFrameLocks noGrp="1"/>
          </p:cNvGraphicFramePr>
          <p:nvPr>
            <p:ph idx="1"/>
            <p:extLst>
              <p:ext uri="{D42A27DB-BD31-4B8C-83A1-F6EECF244321}">
                <p14:modId xmlns:p14="http://schemas.microsoft.com/office/powerpoint/2010/main" val="1657376336"/>
              </p:ext>
            </p:extLst>
          </p:nvPr>
        </p:nvGraphicFramePr>
        <p:xfrm>
          <a:off x="-192657" y="1769790"/>
          <a:ext cx="121158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8409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A8997E30-9321-4B2E-961C-05A6AC673216}"/>
                                            </p:graphicEl>
                                          </p:spTgt>
                                        </p:tgtEl>
                                        <p:attrNameLst>
                                          <p:attrName>style.visibility</p:attrName>
                                        </p:attrNameLst>
                                      </p:cBhvr>
                                      <p:to>
                                        <p:strVal val="visible"/>
                                      </p:to>
                                    </p:set>
                                    <p:animEffect transition="in" filter="fade">
                                      <p:cBhvr>
                                        <p:cTn id="7" dur="500"/>
                                        <p:tgtEl>
                                          <p:spTgt spid="5">
                                            <p:graphicEl>
                                              <a:dgm id="{A8997E30-9321-4B2E-961C-05A6AC67321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F723CD4-6796-430F-9FC6-C7945538058E}"/>
                                            </p:graphicEl>
                                          </p:spTgt>
                                        </p:tgtEl>
                                        <p:attrNameLst>
                                          <p:attrName>style.visibility</p:attrName>
                                        </p:attrNameLst>
                                      </p:cBhvr>
                                      <p:to>
                                        <p:strVal val="visible"/>
                                      </p:to>
                                    </p:set>
                                    <p:animEffect transition="in" filter="fade">
                                      <p:cBhvr>
                                        <p:cTn id="12" dur="500"/>
                                        <p:tgtEl>
                                          <p:spTgt spid="5">
                                            <p:graphicEl>
                                              <a:dgm id="{7F723CD4-6796-430F-9FC6-C7945538058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12F54280-54F2-478F-BF79-7AB73D51FEC2}"/>
                                            </p:graphicEl>
                                          </p:spTgt>
                                        </p:tgtEl>
                                        <p:attrNameLst>
                                          <p:attrName>style.visibility</p:attrName>
                                        </p:attrNameLst>
                                      </p:cBhvr>
                                      <p:to>
                                        <p:strVal val="visible"/>
                                      </p:to>
                                    </p:set>
                                    <p:animEffect transition="in" filter="fade">
                                      <p:cBhvr>
                                        <p:cTn id="17" dur="500"/>
                                        <p:tgtEl>
                                          <p:spTgt spid="5">
                                            <p:graphicEl>
                                              <a:dgm id="{12F54280-54F2-478F-BF79-7AB73D51FEC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5E0512BF-54B3-41CB-8012-09A0D14D0B38}"/>
                                            </p:graphicEl>
                                          </p:spTgt>
                                        </p:tgtEl>
                                        <p:attrNameLst>
                                          <p:attrName>style.visibility</p:attrName>
                                        </p:attrNameLst>
                                      </p:cBhvr>
                                      <p:to>
                                        <p:strVal val="visible"/>
                                      </p:to>
                                    </p:set>
                                    <p:animEffect transition="in" filter="fade">
                                      <p:cBhvr>
                                        <p:cTn id="22" dur="500"/>
                                        <p:tgtEl>
                                          <p:spTgt spid="5">
                                            <p:graphicEl>
                                              <a:dgm id="{5E0512BF-54B3-41CB-8012-09A0D14D0B3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28FFF2C6-59DC-4D47-A6C8-C7C8BDA07F69}"/>
                                            </p:graphicEl>
                                          </p:spTgt>
                                        </p:tgtEl>
                                        <p:attrNameLst>
                                          <p:attrName>style.visibility</p:attrName>
                                        </p:attrNameLst>
                                      </p:cBhvr>
                                      <p:to>
                                        <p:strVal val="visible"/>
                                      </p:to>
                                    </p:set>
                                    <p:animEffect transition="in" filter="fade">
                                      <p:cBhvr>
                                        <p:cTn id="27" dur="500"/>
                                        <p:tgtEl>
                                          <p:spTgt spid="5">
                                            <p:graphicEl>
                                              <a:dgm id="{28FFF2C6-59DC-4D47-A6C8-C7C8BDA07F6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DB3BDF00-8695-4CC2-998F-41B2C78646E8}"/>
                                            </p:graphicEl>
                                          </p:spTgt>
                                        </p:tgtEl>
                                        <p:attrNameLst>
                                          <p:attrName>style.visibility</p:attrName>
                                        </p:attrNameLst>
                                      </p:cBhvr>
                                      <p:to>
                                        <p:strVal val="visible"/>
                                      </p:to>
                                    </p:set>
                                    <p:animEffect transition="in" filter="fade">
                                      <p:cBhvr>
                                        <p:cTn id="32" dur="500"/>
                                        <p:tgtEl>
                                          <p:spTgt spid="5">
                                            <p:graphicEl>
                                              <a:dgm id="{DB3BDF00-8695-4CC2-998F-41B2C78646E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C9EDFD77-56DB-4268-9649-A866075D1680}"/>
                                            </p:graphicEl>
                                          </p:spTgt>
                                        </p:tgtEl>
                                        <p:attrNameLst>
                                          <p:attrName>style.visibility</p:attrName>
                                        </p:attrNameLst>
                                      </p:cBhvr>
                                      <p:to>
                                        <p:strVal val="visible"/>
                                      </p:to>
                                    </p:set>
                                    <p:animEffect transition="in" filter="fade">
                                      <p:cBhvr>
                                        <p:cTn id="37" dur="500"/>
                                        <p:tgtEl>
                                          <p:spTgt spid="5">
                                            <p:graphicEl>
                                              <a:dgm id="{C9EDFD77-56DB-4268-9649-A866075D16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C9F69A-CA91-9404-9CD3-EF77DA58ADB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14FC60-93D6-DA54-6DDE-808E00AE3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DE6F82-8EAB-3EAC-2083-F95D5A7A0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70F597-117C-BC48-C3B0-C2ADF4C55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1CD6D7-B568-F43D-DB74-D91D73DFA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9E3DD23E-0C50-7053-483C-437164B05F68}"/>
              </a:ext>
            </a:extLst>
          </p:cNvPr>
          <p:cNvSpPr>
            <a:spLocks noGrp="1"/>
          </p:cNvSpPr>
          <p:nvPr>
            <p:ph type="title"/>
          </p:nvPr>
        </p:nvSpPr>
        <p:spPr>
          <a:xfrm>
            <a:off x="1383564" y="348865"/>
            <a:ext cx="9718111" cy="1576446"/>
          </a:xfrm>
        </p:spPr>
        <p:txBody>
          <a:bodyPr anchor="ctr">
            <a:normAutofit/>
          </a:bodyPr>
          <a:lstStyle/>
          <a:p>
            <a:r>
              <a:rPr lang="tr-TR" sz="4000" b="1" dirty="0">
                <a:solidFill>
                  <a:srgbClr val="FFFFFF"/>
                </a:solidFill>
              </a:rPr>
              <a:t>DÖVİZLİ DEFTER TUTMA</a:t>
            </a:r>
            <a:endParaRPr lang="tr-TR" sz="4000" dirty="0">
              <a:solidFill>
                <a:srgbClr val="FFFFFF"/>
              </a:solidFill>
            </a:endParaRPr>
          </a:p>
        </p:txBody>
      </p:sp>
      <p:grpSp>
        <p:nvGrpSpPr>
          <p:cNvPr id="7" name="Group 6">
            <a:extLst>
              <a:ext uri="{FF2B5EF4-FFF2-40B4-BE49-F238E27FC236}">
                <a16:creationId xmlns:a16="http://schemas.microsoft.com/office/drawing/2014/main" id="{6CAE1FC0-5809-3E34-196E-F653BC95BD63}"/>
              </a:ext>
            </a:extLst>
          </p:cNvPr>
          <p:cNvGrpSpPr/>
          <p:nvPr/>
        </p:nvGrpSpPr>
        <p:grpSpPr>
          <a:xfrm>
            <a:off x="208948" y="2669462"/>
            <a:ext cx="5582252" cy="3742224"/>
            <a:chOff x="-484404" y="-364283"/>
            <a:chExt cx="20504184" cy="3512928"/>
          </a:xfrm>
        </p:grpSpPr>
        <p:sp>
          <p:nvSpPr>
            <p:cNvPr id="8" name="Freeform 7">
              <a:extLst>
                <a:ext uri="{FF2B5EF4-FFF2-40B4-BE49-F238E27FC236}">
                  <a16:creationId xmlns:a16="http://schemas.microsoft.com/office/drawing/2014/main" id="{AA19E4A0-2AA9-2D9D-BC1A-9CDBDC632F95}"/>
                </a:ext>
              </a:extLst>
            </p:cNvPr>
            <p:cNvSpPr/>
            <p:nvPr/>
          </p:nvSpPr>
          <p:spPr>
            <a:xfrm>
              <a:off x="0" y="0"/>
              <a:ext cx="20019780" cy="3148645"/>
            </a:xfrm>
            <a:custGeom>
              <a:avLst/>
              <a:gdLst/>
              <a:ahLst/>
              <a:cxnLst/>
              <a:rect l="l" t="t" r="r" b="b"/>
              <a:pathLst>
                <a:path w="20019780" h="3148645">
                  <a:moveTo>
                    <a:pt x="0" y="0"/>
                  </a:moveTo>
                  <a:lnTo>
                    <a:pt x="20019780" y="0"/>
                  </a:lnTo>
                  <a:lnTo>
                    <a:pt x="20019780" y="3148645"/>
                  </a:lnTo>
                  <a:lnTo>
                    <a:pt x="0" y="3148645"/>
                  </a:lnTo>
                  <a:close/>
                </a:path>
              </a:pathLst>
            </a:custGeom>
            <a:solidFill>
              <a:srgbClr val="000000">
                <a:alpha val="0"/>
              </a:srgbClr>
            </a:solidFill>
          </p:spPr>
          <p:txBody>
            <a:bodyPr/>
            <a:lstStyle/>
            <a:p>
              <a:endParaRPr lang="tr-TR"/>
            </a:p>
          </p:txBody>
        </p:sp>
        <p:sp>
          <p:nvSpPr>
            <p:cNvPr id="10" name="TextBox 8">
              <a:extLst>
                <a:ext uri="{FF2B5EF4-FFF2-40B4-BE49-F238E27FC236}">
                  <a16:creationId xmlns:a16="http://schemas.microsoft.com/office/drawing/2014/main" id="{18AC1EC1-B538-00CE-D058-BEB327EB8A52}"/>
                </a:ext>
              </a:extLst>
            </p:cNvPr>
            <p:cNvSpPr txBox="1"/>
            <p:nvPr/>
          </p:nvSpPr>
          <p:spPr>
            <a:xfrm>
              <a:off x="-484404" y="-364283"/>
              <a:ext cx="20019780" cy="3177221"/>
            </a:xfrm>
            <a:prstGeom prst="rect">
              <a:avLst/>
            </a:prstGeom>
          </p:spPr>
          <p:txBody>
            <a:bodyPr lIns="0" tIns="0" rIns="0" bIns="0" rtlCol="0" anchor="t"/>
            <a:lstStyle/>
            <a:p>
              <a:pPr marL="525379" lvl="1" indent="-262690" algn="just" defTabSz="609630">
                <a:lnSpc>
                  <a:spcPts val="2627"/>
                </a:lnSpc>
                <a:buFont typeface="Arial"/>
                <a:buChar char="•"/>
              </a:pPr>
              <a:r>
                <a:rPr lang="en-US" spc="-5" dirty="0">
                  <a:solidFill>
                    <a:srgbClr val="002060"/>
                  </a:solidFill>
                  <a:latin typeface="Calibri (MS)"/>
                  <a:ea typeface="Calibri (MS)"/>
                  <a:cs typeface="Calibri (MS)"/>
                  <a:sym typeface="Calibri (MS)"/>
                </a:rPr>
                <a:t>Serbest </a:t>
              </a:r>
              <a:r>
                <a:rPr lang="en-US" spc="-5" dirty="0" err="1">
                  <a:solidFill>
                    <a:srgbClr val="002060"/>
                  </a:solidFill>
                  <a:latin typeface="Calibri (MS)"/>
                  <a:ea typeface="Calibri (MS)"/>
                  <a:cs typeface="Calibri (MS)"/>
                  <a:sym typeface="Calibri (MS)"/>
                </a:rPr>
                <a:t>bölgede</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faaliyet</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gösteren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kullanıcılar</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yasal</a:t>
              </a:r>
              <a:r>
                <a:rPr lang="en-US" spc="-5" dirty="0">
                  <a:solidFill>
                    <a:srgbClr val="002060"/>
                  </a:solidFill>
                  <a:latin typeface="Calibri (MS)"/>
                  <a:ea typeface="Calibri (MS)"/>
                  <a:cs typeface="Calibri (MS)"/>
                  <a:sym typeface="Calibri (MS)"/>
                </a:rPr>
                <a:t> defter </a:t>
              </a:r>
              <a:r>
                <a:rPr lang="en-US" spc="-5" dirty="0" err="1">
                  <a:solidFill>
                    <a:srgbClr val="002060"/>
                  </a:solidFill>
                  <a:latin typeface="Calibri (MS)"/>
                  <a:ea typeface="Calibri (MS)"/>
                  <a:cs typeface="Calibri (MS)"/>
                  <a:sym typeface="Calibri (MS)"/>
                </a:rPr>
                <a:t>kayıtlarını</a:t>
              </a:r>
              <a:r>
                <a:rPr lang="en-US" spc="-5" dirty="0">
                  <a:solidFill>
                    <a:srgbClr val="002060"/>
                  </a:solidFill>
                  <a:latin typeface="Calibri (MS)"/>
                  <a:ea typeface="Calibri (MS)"/>
                  <a:cs typeface="Calibri (MS)"/>
                  <a:sym typeface="Calibri (MS)"/>
                </a:rPr>
                <a:t> Türkiye Cumhuriyet Merkez </a:t>
              </a:r>
              <a:r>
                <a:rPr lang="en-US" spc="-5" dirty="0" err="1">
                  <a:solidFill>
                    <a:srgbClr val="002060"/>
                  </a:solidFill>
                  <a:latin typeface="Calibri (MS)"/>
                  <a:ea typeface="Calibri (MS)"/>
                  <a:cs typeface="Calibri (MS)"/>
                  <a:sym typeface="Calibri (MS)"/>
                </a:rPr>
                <a:t>Bankası</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tarafından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günlük</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olarak</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belirlenen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döviz</a:t>
              </a:r>
              <a:r>
                <a:rPr lang="en-US" spc="-5" dirty="0">
                  <a:solidFill>
                    <a:srgbClr val="002060"/>
                  </a:solidFill>
                  <a:latin typeface="Calibri (MS)"/>
                  <a:ea typeface="Calibri (MS)"/>
                  <a:cs typeface="Calibri (MS)"/>
                  <a:sym typeface="Calibri (MS)"/>
                </a:rPr>
                <a:t> kuru </a:t>
              </a:r>
              <a:r>
                <a:rPr lang="en-US" spc="-5" dirty="0" err="1">
                  <a:solidFill>
                    <a:srgbClr val="002060"/>
                  </a:solidFill>
                  <a:latin typeface="Calibri (MS)"/>
                  <a:ea typeface="Calibri (MS)"/>
                  <a:cs typeface="Calibri (MS)"/>
                  <a:sym typeface="Calibri (MS)"/>
                </a:rPr>
                <a:t>üzerinden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herhangi</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bir</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döviz</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cinsinden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tutabilirler</a:t>
              </a:r>
              <a:r>
                <a:rPr lang="en-US" spc="-5" dirty="0">
                  <a:solidFill>
                    <a:srgbClr val="002060"/>
                  </a:solidFill>
                  <a:latin typeface="Calibri (MS)"/>
                  <a:ea typeface="Calibri (MS)"/>
                  <a:cs typeface="Calibri (MS)"/>
                  <a:sym typeface="Calibri (MS)"/>
                </a:rPr>
                <a:t>.</a:t>
              </a:r>
              <a:endParaRPr lang="tr-TR" spc="-5" dirty="0">
                <a:solidFill>
                  <a:srgbClr val="002060"/>
                </a:solidFill>
                <a:latin typeface="Calibri (MS)"/>
                <a:ea typeface="Calibri (MS)"/>
                <a:cs typeface="Calibri (MS)"/>
                <a:sym typeface="Calibri (MS)"/>
              </a:endParaRPr>
            </a:p>
            <a:p>
              <a:pPr marL="262689" lvl="1" algn="just" defTabSz="609630">
                <a:lnSpc>
                  <a:spcPts val="2627"/>
                </a:lnSpc>
              </a:pPr>
              <a:endParaRPr lang="tr-TR" spc="-5" dirty="0">
                <a:solidFill>
                  <a:srgbClr val="002060"/>
                </a:solidFill>
                <a:latin typeface="Calibri (MS)"/>
                <a:ea typeface="Calibri (MS)"/>
                <a:cs typeface="Calibri (MS)"/>
                <a:sym typeface="Calibri (MS)"/>
              </a:endParaRPr>
            </a:p>
            <a:p>
              <a:pPr marL="525379" lvl="1" indent="-262690" algn="just" defTabSz="609630">
                <a:lnSpc>
                  <a:spcPts val="2627"/>
                </a:lnSpc>
                <a:buFont typeface="Arial"/>
                <a:buChar char="•"/>
              </a:pPr>
              <a:r>
                <a:rPr lang="en-US" spc="-5" dirty="0">
                  <a:solidFill>
                    <a:srgbClr val="002060"/>
                  </a:solidFill>
                  <a:latin typeface="Calibri (MS)"/>
                  <a:ea typeface="Calibri (MS)"/>
                  <a:cs typeface="Calibri (MS)"/>
                  <a:sym typeface="Calibri (MS)"/>
                </a:rPr>
                <a:t>İlk </a:t>
              </a:r>
              <a:r>
                <a:rPr lang="en-US" spc="-5" dirty="0" err="1">
                  <a:solidFill>
                    <a:srgbClr val="002060"/>
                  </a:solidFill>
                  <a:latin typeface="Calibri (MS)"/>
                  <a:ea typeface="Calibri (MS)"/>
                  <a:cs typeface="Calibri (MS)"/>
                  <a:sym typeface="Calibri (MS)"/>
                </a:rPr>
                <a:t>hesap</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dönemi</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dâhil</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olmak</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üzere</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beşinci</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hesap</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döneminin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sonuna</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kadar</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döviz</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cinsinden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yapılan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kayıtların</a:t>
              </a:r>
              <a:r>
                <a:rPr lang="en-US" spc="-5" dirty="0">
                  <a:solidFill>
                    <a:srgbClr val="002060"/>
                  </a:solidFill>
                  <a:latin typeface="Calibri (MS)"/>
                  <a:ea typeface="Calibri (MS)"/>
                  <a:cs typeface="Calibri (MS)"/>
                  <a:sym typeface="Calibri (MS)"/>
                </a:rPr>
                <a:t> Türk </a:t>
              </a:r>
              <a:r>
                <a:rPr lang="en-US" spc="-5" dirty="0" err="1">
                  <a:solidFill>
                    <a:srgbClr val="002060"/>
                  </a:solidFill>
                  <a:latin typeface="Calibri (MS)"/>
                  <a:ea typeface="Calibri (MS)"/>
                  <a:cs typeface="Calibri (MS)"/>
                  <a:sym typeface="Calibri (MS)"/>
                </a:rPr>
                <a:t>Lirasına</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çevrilmesine</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izin</a:t>
              </a:r>
              <a:r>
                <a:rPr lang="en-US" spc="-5" dirty="0">
                  <a:solidFill>
                    <a:srgbClr val="002060"/>
                  </a:solidFill>
                  <a:latin typeface="Calibri (MS)"/>
                  <a:ea typeface="Calibri (MS)"/>
                  <a:cs typeface="Calibri (MS)"/>
                  <a:sym typeface="Calibri (MS)"/>
                </a:rPr>
                <a:t> </a:t>
              </a:r>
              <a:r>
                <a:rPr lang="en-US" spc="-5" dirty="0" err="1">
                  <a:solidFill>
                    <a:srgbClr val="002060"/>
                  </a:solidFill>
                  <a:latin typeface="Calibri (MS)"/>
                  <a:ea typeface="Calibri (MS)"/>
                  <a:cs typeface="Calibri (MS)"/>
                  <a:sym typeface="Calibri (MS)"/>
                </a:rPr>
                <a:t>verilmez</a:t>
              </a:r>
              <a:r>
                <a:rPr lang="en-US" spc="-5" dirty="0">
                  <a:solidFill>
                    <a:srgbClr val="002060"/>
                  </a:solidFill>
                  <a:latin typeface="Calibri (MS)"/>
                  <a:ea typeface="Calibri (MS)"/>
                  <a:cs typeface="Calibri (MS)"/>
                  <a:sym typeface="Calibri (MS)"/>
                </a:rPr>
                <a:t>.</a:t>
              </a:r>
              <a:endParaRPr lang="en-US" spc="-7" dirty="0">
                <a:solidFill>
                  <a:srgbClr val="002060"/>
                </a:solidFill>
                <a:latin typeface="Calibri (MS)"/>
                <a:ea typeface="Calibri (MS)"/>
                <a:cs typeface="Calibri (MS)"/>
                <a:sym typeface="Calibri (MS)"/>
              </a:endParaRPr>
            </a:p>
          </p:txBody>
        </p:sp>
      </p:grpSp>
      <p:sp>
        <p:nvSpPr>
          <p:cNvPr id="12" name="Freeform 2">
            <a:extLst>
              <a:ext uri="{FF2B5EF4-FFF2-40B4-BE49-F238E27FC236}">
                <a16:creationId xmlns:a16="http://schemas.microsoft.com/office/drawing/2014/main" id="{37DC09DA-2D56-D0E2-5925-59207277D7ED}"/>
              </a:ext>
            </a:extLst>
          </p:cNvPr>
          <p:cNvSpPr/>
          <p:nvPr/>
        </p:nvSpPr>
        <p:spPr>
          <a:xfrm>
            <a:off x="5891119" y="2770155"/>
            <a:ext cx="5384073" cy="3028541"/>
          </a:xfrm>
          <a:custGeom>
            <a:avLst/>
            <a:gdLst/>
            <a:ahLst/>
            <a:cxnLst/>
            <a:rect l="l" t="t" r="r" b="b"/>
            <a:pathLst>
              <a:path w="8076109" h="4542812">
                <a:moveTo>
                  <a:pt x="0" y="0"/>
                </a:moveTo>
                <a:lnTo>
                  <a:pt x="8076110" y="0"/>
                </a:lnTo>
                <a:lnTo>
                  <a:pt x="8076110" y="4542812"/>
                </a:lnTo>
                <a:lnTo>
                  <a:pt x="0" y="4542812"/>
                </a:lnTo>
                <a:lnTo>
                  <a:pt x="0" y="0"/>
                </a:lnTo>
                <a:close/>
              </a:path>
            </a:pathLst>
          </a:custGeom>
          <a:blipFill>
            <a:blip r:embed="rId3">
              <a:alphaModFix amt="68000"/>
            </a:blip>
            <a:stretch>
              <a:fillRect r="-8054" b="-8141"/>
            </a:stretch>
          </a:blipFill>
        </p:spPr>
        <p:txBody>
          <a:bodyPr/>
          <a:lstStyle/>
          <a:p>
            <a:endParaRPr lang="tr-TR"/>
          </a:p>
        </p:txBody>
      </p:sp>
    </p:spTree>
    <p:extLst>
      <p:ext uri="{BB962C8B-B14F-4D97-AF65-F5344CB8AC3E}">
        <p14:creationId xmlns:p14="http://schemas.microsoft.com/office/powerpoint/2010/main" val="197028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B6322E-66C9-BA21-0434-46EE1F665715}"/>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4E51676D-5382-7975-D997-2311D158F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5B99712F-5BA5-48ED-CA3D-2EB2794AF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815FF4F-A20E-1F4E-E368-F9A19AAA6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C0DA103-FF40-CB7C-E7C0-4D9810196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044304A-0638-F4AD-0D62-955EF5EFE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E6D0C3F0-64C0-3717-B376-CE2841EB9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76">
            <a:extLst>
              <a:ext uri="{FF2B5EF4-FFF2-40B4-BE49-F238E27FC236}">
                <a16:creationId xmlns:a16="http://schemas.microsoft.com/office/drawing/2014/main" id="{1DD83A2C-C060-7A5F-72CD-D7FBB31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7E6318DA-2608-1F8D-3C29-034B64838EA7}"/>
              </a:ext>
            </a:extLst>
          </p:cNvPr>
          <p:cNvSpPr>
            <a:spLocks noGrp="1"/>
          </p:cNvSpPr>
          <p:nvPr>
            <p:ph type="title"/>
          </p:nvPr>
        </p:nvSpPr>
        <p:spPr>
          <a:xfrm>
            <a:off x="466722" y="586855"/>
            <a:ext cx="3201366" cy="3387497"/>
          </a:xfrm>
        </p:spPr>
        <p:txBody>
          <a:bodyPr anchor="b">
            <a:normAutofit/>
          </a:bodyPr>
          <a:lstStyle/>
          <a:p>
            <a:pPr algn="r"/>
            <a:r>
              <a:rPr lang="tr-TR" sz="4000" b="1" dirty="0">
                <a:solidFill>
                  <a:srgbClr val="FFFFFF"/>
                </a:solidFill>
                <a:cs typeface="Arial" panose="020B0604020202020204" pitchFamily="34" charset="0"/>
              </a:rPr>
              <a:t>SERBEST BÖLGEDE BANKACILIK İŞLEMLERİ</a:t>
            </a:r>
            <a:endParaRPr lang="tr-TR" sz="4000" dirty="0">
              <a:solidFill>
                <a:srgbClr val="FFFFFF"/>
              </a:solidFill>
            </a:endParaRPr>
          </a:p>
        </p:txBody>
      </p:sp>
      <p:pic>
        <p:nvPicPr>
          <p:cNvPr id="43" name="Resim 42" descr="image005">
            <a:extLst>
              <a:ext uri="{FF2B5EF4-FFF2-40B4-BE49-F238E27FC236}">
                <a16:creationId xmlns:a16="http://schemas.microsoft.com/office/drawing/2014/main" id="{C49D3DED-FAF6-65FF-339D-CD0A6B535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a:extLst>
              <a:ext uri="{FF2B5EF4-FFF2-40B4-BE49-F238E27FC236}">
                <a16:creationId xmlns:a16="http://schemas.microsoft.com/office/drawing/2014/main" id="{23F09C22-4C38-A784-1094-BC724EEF6306}"/>
              </a:ext>
            </a:extLst>
          </p:cNvPr>
          <p:cNvSpPr txBox="1"/>
          <p:nvPr/>
        </p:nvSpPr>
        <p:spPr>
          <a:xfrm>
            <a:off x="4504548" y="1577545"/>
            <a:ext cx="6916826" cy="924115"/>
          </a:xfrm>
          <a:prstGeom prst="rect">
            <a:avLst/>
          </a:prstGeom>
        </p:spPr>
        <p:txBody>
          <a:bodyPr lIns="0" tIns="0" rIns="0" bIns="0" rtlCol="0" anchor="ctr"/>
          <a:lstStyle/>
          <a:p>
            <a:pPr marL="503789" lvl="1" indent="-251895" algn="just" defTabSz="609630">
              <a:lnSpc>
                <a:spcPts val="2519"/>
              </a:lnSpc>
              <a:buFont typeface="Arial"/>
              <a:buChar char="•"/>
            </a:pPr>
            <a:endParaRPr lang="tr-TR" sz="2000" dirty="0">
              <a:solidFill>
                <a:srgbClr val="002060"/>
              </a:solidFill>
              <a:latin typeface="Calibri (MS)"/>
              <a:ea typeface="Calibri (MS)"/>
              <a:cs typeface="Calibri (MS)"/>
              <a:sym typeface="Calibri (MS)"/>
            </a:endParaRPr>
          </a:p>
          <a:p>
            <a:pPr marL="503789" lvl="1" indent="-251895" algn="just" defTabSz="609630">
              <a:lnSpc>
                <a:spcPts val="2519"/>
              </a:lnSpc>
              <a:buFont typeface="Arial"/>
              <a:buChar char="•"/>
            </a:pPr>
            <a:endParaRPr lang="tr-TR" sz="2000" dirty="0">
              <a:solidFill>
                <a:srgbClr val="002060"/>
              </a:solidFill>
              <a:latin typeface="Calibri (MS)"/>
              <a:ea typeface="Calibri (MS)"/>
              <a:cs typeface="Calibri (MS)"/>
              <a:sym typeface="Calibri (MS)"/>
            </a:endParaRPr>
          </a:p>
          <a:p>
            <a:pPr marL="503789" lvl="1" indent="-251895" algn="just" defTabSz="609630">
              <a:lnSpc>
                <a:spcPts val="2519"/>
              </a:lnSpc>
              <a:buFont typeface="Arial"/>
              <a:buChar char="•"/>
            </a:pPr>
            <a:r>
              <a:rPr lang="en-US" sz="2000" dirty="0">
                <a:solidFill>
                  <a:srgbClr val="002060"/>
                </a:solidFill>
                <a:latin typeface="Calibri (MS)"/>
                <a:ea typeface="Calibri (MS)"/>
                <a:cs typeface="Calibri (MS)"/>
                <a:sym typeface="Calibri (MS)"/>
              </a:rPr>
              <a:t>Serbest </a:t>
            </a:r>
            <a:r>
              <a:rPr lang="en-US" sz="2000" dirty="0" err="1">
                <a:solidFill>
                  <a:srgbClr val="002060"/>
                </a:solidFill>
                <a:latin typeface="Calibri (MS)"/>
                <a:ea typeface="Calibri (MS)"/>
                <a:cs typeface="Calibri (MS)"/>
                <a:sym typeface="Calibri (MS)"/>
              </a:rPr>
              <a:t>Bölgede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faaliyet</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gösteren</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şirketler</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ayrı</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muhasebe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ve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sermaye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tahsisi</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zorunluluğu</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nedeniyle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sermayelerini</a:t>
            </a:r>
            <a:r>
              <a:rPr lang="en-US" sz="2000" dirty="0">
                <a:solidFill>
                  <a:srgbClr val="002060"/>
                </a:solidFill>
                <a:latin typeface="Calibri (MS)"/>
                <a:ea typeface="Calibri (MS)"/>
                <a:cs typeface="Calibri (MS)"/>
                <a:sym typeface="Calibri (MS)"/>
              </a:rPr>
              <a:t> Serbest </a:t>
            </a:r>
            <a:r>
              <a:rPr lang="en-US" sz="2000" dirty="0" err="1">
                <a:solidFill>
                  <a:srgbClr val="002060"/>
                </a:solidFill>
                <a:latin typeface="Calibri (MS)"/>
                <a:ea typeface="Calibri (MS)"/>
                <a:cs typeface="Calibri (MS)"/>
                <a:sym typeface="Calibri (MS)"/>
              </a:rPr>
              <a:t>Bölge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içerisindeki</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bir</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banka</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hesabına</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aktarmak</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zorundadır</a:t>
            </a:r>
            <a:r>
              <a:rPr lang="en-US" sz="2000" dirty="0">
                <a:solidFill>
                  <a:srgbClr val="002060"/>
                </a:solidFill>
                <a:latin typeface="Calibri (MS)"/>
                <a:ea typeface="Calibri (MS)"/>
                <a:cs typeface="Calibri (MS)"/>
                <a:sym typeface="Calibri (MS)"/>
              </a:rPr>
              <a:t>.</a:t>
            </a:r>
            <a:endParaRPr lang="tr-TR" sz="2000" dirty="0">
              <a:solidFill>
                <a:srgbClr val="002060"/>
              </a:solidFill>
              <a:latin typeface="Calibri (MS)"/>
              <a:ea typeface="Calibri (MS)"/>
              <a:cs typeface="Calibri (MS)"/>
              <a:sym typeface="Calibri (MS)"/>
            </a:endParaRPr>
          </a:p>
          <a:p>
            <a:pPr marL="503789" lvl="1" indent="-251895" algn="just" defTabSz="609630">
              <a:lnSpc>
                <a:spcPts val="2519"/>
              </a:lnSpc>
              <a:buFont typeface="Arial"/>
              <a:buChar char="•"/>
            </a:pPr>
            <a:endParaRPr lang="tr-TR" sz="2000" dirty="0">
              <a:solidFill>
                <a:srgbClr val="002060"/>
              </a:solidFill>
              <a:latin typeface="Calibri (MS)"/>
              <a:ea typeface="Calibri (MS)"/>
              <a:cs typeface="Calibri (MS)"/>
              <a:sym typeface="Calibri (MS)"/>
            </a:endParaRPr>
          </a:p>
          <a:p>
            <a:pPr marL="503789" lvl="1" indent="-251895" algn="just" defTabSz="609630">
              <a:lnSpc>
                <a:spcPts val="2519"/>
              </a:lnSpc>
              <a:buFont typeface="Arial"/>
              <a:buChar char="•"/>
            </a:pPr>
            <a:r>
              <a:rPr lang="en-US" sz="2000" dirty="0">
                <a:solidFill>
                  <a:srgbClr val="002060"/>
                </a:solidFill>
                <a:latin typeface="Calibri (MS)"/>
                <a:ea typeface="Calibri (MS)"/>
                <a:cs typeface="Calibri (MS)"/>
                <a:sym typeface="Calibri (MS)"/>
              </a:rPr>
              <a:t>32 </a:t>
            </a:r>
            <a:r>
              <a:rPr lang="en-US" sz="2000" dirty="0" err="1">
                <a:solidFill>
                  <a:srgbClr val="002060"/>
                </a:solidFill>
                <a:latin typeface="Calibri (MS)"/>
                <a:ea typeface="Calibri (MS)"/>
                <a:cs typeface="Calibri (MS)"/>
                <a:sym typeface="Calibri (MS)"/>
              </a:rPr>
              <a:t>Sayılı</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Karar’ın</a:t>
            </a:r>
            <a:r>
              <a:rPr lang="en-US" sz="2000" dirty="0">
                <a:solidFill>
                  <a:srgbClr val="002060"/>
                </a:solidFill>
                <a:latin typeface="Calibri (MS)"/>
                <a:ea typeface="Calibri (MS)"/>
                <a:cs typeface="Calibri (MS)"/>
                <a:sym typeface="Calibri (MS)"/>
              </a:rPr>
              <a:t> 2/b </a:t>
            </a:r>
            <a:r>
              <a:rPr lang="en-US" sz="2000" dirty="0" err="1">
                <a:solidFill>
                  <a:srgbClr val="002060"/>
                </a:solidFill>
                <a:latin typeface="Calibri (MS)"/>
                <a:ea typeface="Calibri (MS)"/>
                <a:cs typeface="Calibri (MS)"/>
                <a:sym typeface="Calibri (MS)"/>
              </a:rPr>
              <a:t>maddesine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göre</a:t>
            </a:r>
            <a:r>
              <a:rPr lang="en-US" sz="2000" dirty="0">
                <a:solidFill>
                  <a:srgbClr val="002060"/>
                </a:solidFill>
                <a:latin typeface="Calibri (MS)"/>
                <a:ea typeface="Calibri (MS)"/>
                <a:cs typeface="Calibri (MS)"/>
                <a:sym typeface="Calibri (MS)"/>
              </a:rPr>
              <a:t>, </a:t>
            </a:r>
            <a:r>
              <a:rPr lang="en-US" sz="2000" b="1" dirty="0">
                <a:solidFill>
                  <a:srgbClr val="002060"/>
                </a:solidFill>
                <a:latin typeface="Calibri (MS)"/>
                <a:ea typeface="Calibri (MS)"/>
                <a:cs typeface="Calibri (MS)"/>
                <a:sym typeface="Calibri (MS)"/>
              </a:rPr>
              <a:t>“</a:t>
            </a:r>
            <a:r>
              <a:rPr lang="en-US" sz="2000" b="1" dirty="0" err="1">
                <a:solidFill>
                  <a:srgbClr val="002060"/>
                </a:solidFill>
                <a:latin typeface="Calibri (MS)"/>
                <a:ea typeface="Calibri (MS)"/>
                <a:cs typeface="Calibri (MS)"/>
                <a:sym typeface="Calibri (MS)"/>
              </a:rPr>
              <a:t>faaliyet</a:t>
            </a:r>
            <a:r>
              <a:rPr lang="en-US" sz="2000" b="1" dirty="0">
                <a:solidFill>
                  <a:srgbClr val="002060"/>
                </a:solidFill>
                <a:latin typeface="Calibri (MS)"/>
                <a:ea typeface="Calibri (MS)"/>
                <a:cs typeface="Calibri (MS)"/>
                <a:sym typeface="Calibri (MS)"/>
              </a:rPr>
              <a:t> </a:t>
            </a:r>
            <a:r>
              <a:rPr lang="en-US" sz="2000" b="1" dirty="0" err="1">
                <a:solidFill>
                  <a:srgbClr val="002060"/>
                </a:solidFill>
                <a:latin typeface="Calibri (MS)"/>
                <a:ea typeface="Calibri (MS)"/>
                <a:cs typeface="Calibri (MS)"/>
                <a:sym typeface="Calibri (MS)"/>
              </a:rPr>
              <a:t>ruhsatı</a:t>
            </a:r>
            <a:r>
              <a:rPr lang="en-US" sz="2000" b="1" dirty="0">
                <a:solidFill>
                  <a:srgbClr val="002060"/>
                </a:solidFill>
                <a:latin typeface="Calibri (MS)"/>
                <a:ea typeface="Calibri (MS)"/>
                <a:cs typeface="Calibri (MS)"/>
                <a:sym typeface="Calibri (MS)"/>
              </a:rPr>
              <a:t>”</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bulunan</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ve</a:t>
            </a:r>
            <a:r>
              <a:rPr lang="en-US" sz="2000" dirty="0">
                <a:solidFill>
                  <a:srgbClr val="002060"/>
                </a:solidFill>
                <a:latin typeface="Calibri (MS)"/>
                <a:ea typeface="Calibri (MS)"/>
                <a:cs typeface="Calibri (MS)"/>
                <a:sym typeface="Calibri (MS)"/>
              </a:rPr>
              <a:t> Serbest </a:t>
            </a:r>
            <a:r>
              <a:rPr lang="en-US" sz="2000" dirty="0" err="1">
                <a:solidFill>
                  <a:srgbClr val="002060"/>
                </a:solidFill>
                <a:latin typeface="Calibri (MS)"/>
                <a:ea typeface="Calibri (MS)"/>
                <a:cs typeface="Calibri (MS)"/>
                <a:sym typeface="Calibri (MS)"/>
              </a:rPr>
              <a:t>Bölgede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işyeri</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olan</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gerçek</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ve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tüzel</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kişiler</a:t>
            </a:r>
            <a:r>
              <a:rPr lang="en-US" sz="2000" dirty="0">
                <a:solidFill>
                  <a:srgbClr val="002060"/>
                </a:solidFill>
                <a:latin typeface="Calibri (MS)"/>
                <a:ea typeface="Calibri (MS)"/>
                <a:cs typeface="Calibri (MS)"/>
                <a:sym typeface="Calibri (MS)"/>
              </a:rPr>
              <a:t> “</a:t>
            </a:r>
            <a:r>
              <a:rPr lang="en-US" sz="2000" b="1" dirty="0">
                <a:solidFill>
                  <a:srgbClr val="002060"/>
                </a:solidFill>
                <a:latin typeface="Calibri (MS)"/>
                <a:ea typeface="Calibri (MS)"/>
                <a:cs typeface="Calibri (MS)"/>
                <a:sym typeface="Calibri (MS)"/>
              </a:rPr>
              <a:t>yurt </a:t>
            </a:r>
            <a:r>
              <a:rPr lang="en-US" sz="2000" b="1" dirty="0" err="1">
                <a:solidFill>
                  <a:srgbClr val="002060"/>
                </a:solidFill>
                <a:latin typeface="Calibri (MS)"/>
                <a:ea typeface="Calibri (MS)"/>
                <a:cs typeface="Calibri (MS)"/>
                <a:sym typeface="Calibri (MS)"/>
              </a:rPr>
              <a:t>dışı</a:t>
            </a:r>
            <a:r>
              <a:rPr lang="en-US" sz="2000" b="1" dirty="0">
                <a:solidFill>
                  <a:srgbClr val="002060"/>
                </a:solidFill>
                <a:latin typeface="Calibri (MS)"/>
                <a:ea typeface="Calibri (MS)"/>
                <a:cs typeface="Calibri (MS)"/>
                <a:sym typeface="Calibri (MS)"/>
              </a:rPr>
              <a:t> </a:t>
            </a:r>
            <a:r>
              <a:rPr lang="en-US" sz="2000" b="1" dirty="0" err="1">
                <a:solidFill>
                  <a:srgbClr val="002060"/>
                </a:solidFill>
                <a:latin typeface="Calibri (MS)"/>
                <a:ea typeface="Calibri (MS)"/>
                <a:cs typeface="Calibri (MS)"/>
                <a:sym typeface="Calibri (MS)"/>
              </a:rPr>
              <a:t>yerleşik</a:t>
            </a:r>
            <a:r>
              <a:rPr lang="en-US" sz="2000" b="1" dirty="0">
                <a:solidFill>
                  <a:srgbClr val="002060"/>
                </a:solidFill>
                <a:latin typeface="Calibri (MS)"/>
                <a:ea typeface="Calibri (MS)"/>
                <a:cs typeface="Calibri (MS)"/>
                <a:sym typeface="Calibri (MS)"/>
              </a:rPr>
              <a:t>”</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sayılmaktadır</a:t>
            </a:r>
            <a:r>
              <a:rPr lang="en-US" sz="2000" dirty="0">
                <a:solidFill>
                  <a:srgbClr val="002060"/>
                </a:solidFill>
                <a:latin typeface="Calibri (MS)"/>
                <a:ea typeface="Calibri (MS)"/>
                <a:cs typeface="Calibri (MS)"/>
                <a:sym typeface="Calibri (MS)"/>
              </a:rPr>
              <a:t>.</a:t>
            </a:r>
            <a:endParaRPr lang="tr-TR" sz="2000" dirty="0">
              <a:solidFill>
                <a:srgbClr val="002060"/>
              </a:solidFill>
              <a:latin typeface="Calibri (MS)"/>
              <a:ea typeface="Calibri (MS)"/>
              <a:cs typeface="Calibri (MS)"/>
              <a:sym typeface="Calibri (MS)"/>
            </a:endParaRPr>
          </a:p>
          <a:p>
            <a:pPr marL="503789" lvl="1" indent="-251895" algn="just" defTabSz="609630">
              <a:lnSpc>
                <a:spcPts val="2519"/>
              </a:lnSpc>
              <a:buFont typeface="Arial"/>
              <a:buChar char="•"/>
            </a:pPr>
            <a:endParaRPr lang="tr-TR" sz="2000" dirty="0">
              <a:solidFill>
                <a:srgbClr val="002060"/>
              </a:solidFill>
              <a:latin typeface="Calibri (MS)"/>
              <a:ea typeface="Calibri (MS)"/>
              <a:cs typeface="Calibri (MS)"/>
              <a:sym typeface="Calibri (MS)"/>
            </a:endParaRPr>
          </a:p>
          <a:p>
            <a:pPr marL="503789" lvl="1" indent="-251895" algn="just" defTabSz="609630">
              <a:lnSpc>
                <a:spcPts val="2519"/>
              </a:lnSpc>
              <a:buFont typeface="Arial"/>
              <a:buChar char="•"/>
            </a:pPr>
            <a:r>
              <a:rPr lang="en-US" sz="2000" dirty="0">
                <a:solidFill>
                  <a:srgbClr val="002060"/>
                </a:solidFill>
                <a:latin typeface="Calibri (MS)"/>
                <a:ea typeface="Calibri (MS)"/>
                <a:cs typeface="Calibri (MS)"/>
                <a:sym typeface="Calibri (MS)"/>
              </a:rPr>
              <a:t>Serbest </a:t>
            </a:r>
            <a:r>
              <a:rPr lang="en-US" sz="2000" dirty="0" err="1">
                <a:solidFill>
                  <a:srgbClr val="002060"/>
                </a:solidFill>
                <a:latin typeface="Calibri (MS)"/>
                <a:ea typeface="Calibri (MS)"/>
                <a:cs typeface="Calibri (MS)"/>
                <a:sym typeface="Calibri (MS)"/>
              </a:rPr>
              <a:t>Bölge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faaliyet</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ruhsatına</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sahip</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şirketler</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için</a:t>
            </a:r>
            <a:r>
              <a:rPr lang="en-US" sz="2000" dirty="0">
                <a:solidFill>
                  <a:srgbClr val="002060"/>
                </a:solidFill>
                <a:latin typeface="Calibri (MS)"/>
                <a:ea typeface="Calibri (MS)"/>
                <a:cs typeface="Calibri (MS)"/>
                <a:sym typeface="Calibri (MS)"/>
              </a:rPr>
              <a:t>, Türkiye </a:t>
            </a:r>
            <a:r>
              <a:rPr lang="en-US" sz="2000" dirty="0" err="1">
                <a:solidFill>
                  <a:srgbClr val="002060"/>
                </a:solidFill>
                <a:latin typeface="Calibri (MS)"/>
                <a:ea typeface="Calibri (MS)"/>
                <a:cs typeface="Calibri (MS)"/>
                <a:sym typeface="Calibri (MS)"/>
              </a:rPr>
              <a:t>ile</a:t>
            </a:r>
            <a:r>
              <a:rPr lang="en-US" sz="2000" dirty="0">
                <a:solidFill>
                  <a:srgbClr val="002060"/>
                </a:solidFill>
                <a:latin typeface="Calibri (MS)"/>
                <a:ea typeface="Calibri (MS)"/>
                <a:cs typeface="Calibri (MS)"/>
                <a:sym typeface="Calibri (MS)"/>
              </a:rPr>
              <a:t> Serbest </a:t>
            </a:r>
            <a:r>
              <a:rPr lang="en-US" sz="2000" dirty="0" err="1">
                <a:solidFill>
                  <a:srgbClr val="002060"/>
                </a:solidFill>
                <a:latin typeface="Calibri (MS)"/>
                <a:ea typeface="Calibri (MS)"/>
                <a:cs typeface="Calibri (MS)"/>
                <a:sym typeface="Calibri (MS)"/>
              </a:rPr>
              <a:t>Bölge</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arasındaki</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fon</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transferlerinin</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dayanağı</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açıkça</a:t>
            </a:r>
            <a:r>
              <a:rPr lang="en-US" sz="2000" dirty="0">
                <a:solidFill>
                  <a:srgbClr val="002060"/>
                </a:solidFill>
                <a:latin typeface="Calibri (MS)"/>
                <a:ea typeface="Calibri (MS)"/>
                <a:cs typeface="Calibri (MS)"/>
                <a:sym typeface="Calibri (MS)"/>
              </a:rPr>
              <a:t> </a:t>
            </a:r>
            <a:r>
              <a:rPr lang="en-US" sz="2000" dirty="0" err="1">
                <a:solidFill>
                  <a:srgbClr val="002060"/>
                </a:solidFill>
                <a:latin typeface="Calibri (MS)"/>
                <a:ea typeface="Calibri (MS)"/>
                <a:cs typeface="Calibri (MS)"/>
                <a:sym typeface="Calibri (MS)"/>
              </a:rPr>
              <a:t>belirtilmelidir</a:t>
            </a:r>
            <a:r>
              <a:rPr lang="en-US" sz="2000" dirty="0">
                <a:solidFill>
                  <a:srgbClr val="002060"/>
                </a:solidFill>
                <a:latin typeface="Calibri (MS)"/>
                <a:ea typeface="Calibri (MS)"/>
                <a:cs typeface="Calibri (MS)"/>
                <a:sym typeface="Calibri (MS)"/>
              </a:rPr>
              <a:t>.</a:t>
            </a:r>
          </a:p>
        </p:txBody>
      </p:sp>
      <p:sp>
        <p:nvSpPr>
          <p:cNvPr id="4" name="Freeform 9" descr="iç mekan, tablo, oturma, bardak içeren bir resim  Çok yüksek güvenilirlikle oluşturulmuş açıklama">
            <a:extLst>
              <a:ext uri="{FF2B5EF4-FFF2-40B4-BE49-F238E27FC236}">
                <a16:creationId xmlns:a16="http://schemas.microsoft.com/office/drawing/2014/main" id="{59DE6AA5-2570-87EC-70E2-B4D313E78945}"/>
              </a:ext>
            </a:extLst>
          </p:cNvPr>
          <p:cNvSpPr/>
          <p:nvPr/>
        </p:nvSpPr>
        <p:spPr>
          <a:xfrm>
            <a:off x="4850845" y="4356016"/>
            <a:ext cx="6775106" cy="2512123"/>
          </a:xfrm>
          <a:custGeom>
            <a:avLst/>
            <a:gdLst/>
            <a:ahLst/>
            <a:cxnLst/>
            <a:rect l="l" t="t" r="r" b="b"/>
            <a:pathLst>
              <a:path w="9300046" h="3559928">
                <a:moveTo>
                  <a:pt x="0" y="0"/>
                </a:moveTo>
                <a:lnTo>
                  <a:pt x="9300046" y="0"/>
                </a:lnTo>
                <a:lnTo>
                  <a:pt x="9300046" y="3559928"/>
                </a:lnTo>
                <a:lnTo>
                  <a:pt x="0" y="3559928"/>
                </a:lnTo>
                <a:lnTo>
                  <a:pt x="0" y="0"/>
                </a:lnTo>
                <a:close/>
              </a:path>
            </a:pathLst>
          </a:custGeom>
          <a:blipFill>
            <a:blip r:embed="rId3">
              <a:alphaModFix amt="65000"/>
            </a:blip>
            <a:stretch>
              <a:fillRect t="-8568" b="-65445"/>
            </a:stretch>
          </a:blipFill>
        </p:spPr>
        <p:txBody>
          <a:bodyPr/>
          <a:lstStyle/>
          <a:p>
            <a:endParaRPr lang="tr-TR"/>
          </a:p>
        </p:txBody>
      </p:sp>
    </p:spTree>
    <p:extLst>
      <p:ext uri="{BB962C8B-B14F-4D97-AF65-F5344CB8AC3E}">
        <p14:creationId xmlns:p14="http://schemas.microsoft.com/office/powerpoint/2010/main" val="235016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706BB9C-A5CB-4093-B726-3599C6797492}"/>
              </a:ext>
            </a:extLst>
          </p:cNvPr>
          <p:cNvSpPr>
            <a:spLocks noGrp="1"/>
          </p:cNvSpPr>
          <p:nvPr>
            <p:ph type="title"/>
          </p:nvPr>
        </p:nvSpPr>
        <p:spPr>
          <a:xfrm>
            <a:off x="4755162" y="624275"/>
            <a:ext cx="6097894" cy="1454051"/>
          </a:xfrm>
        </p:spPr>
        <p:txBody>
          <a:bodyPr>
            <a:normAutofit/>
          </a:bodyPr>
          <a:lstStyle/>
          <a:p>
            <a:r>
              <a:rPr lang="tr-TR" sz="4100" b="1" dirty="0">
                <a:solidFill>
                  <a:srgbClr val="002060"/>
                </a:solidFill>
              </a:rPr>
              <a:t>SERBEST BÖLGELERDE BANKACILIK İŞLEMLERİ</a:t>
            </a:r>
            <a:endParaRPr lang="tr-TR" sz="4100" dirty="0">
              <a:solidFill>
                <a:srgbClr val="002060"/>
              </a:solidFill>
            </a:endParaRPr>
          </a:p>
        </p:txBody>
      </p:sp>
      <p:pic>
        <p:nvPicPr>
          <p:cNvPr id="7" name="Graphic 6">
            <a:extLst>
              <a:ext uri="{FF2B5EF4-FFF2-40B4-BE49-F238E27FC236}">
                <a16:creationId xmlns:a16="http://schemas.microsoft.com/office/drawing/2014/main" id="{FF7ED38F-E69F-4C14-9D82-B1BC28092AE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110" y="276936"/>
            <a:ext cx="3620021" cy="3620021"/>
          </a:xfrm>
          <a:prstGeom prst="rect">
            <a:avLst/>
          </a:prstGeom>
        </p:spPr>
      </p:pic>
      <p:sp>
        <p:nvSpPr>
          <p:cNvPr id="3" name="İçerik Yer Tutucusu 2">
            <a:extLst>
              <a:ext uri="{FF2B5EF4-FFF2-40B4-BE49-F238E27FC236}">
                <a16:creationId xmlns:a16="http://schemas.microsoft.com/office/drawing/2014/main" id="{1E96A152-3C40-4E37-BCC4-4EB8997BCFF6}"/>
              </a:ext>
            </a:extLst>
          </p:cNvPr>
          <p:cNvSpPr>
            <a:spLocks noGrp="1"/>
          </p:cNvSpPr>
          <p:nvPr>
            <p:ph idx="1"/>
          </p:nvPr>
        </p:nvSpPr>
        <p:spPr>
          <a:xfrm>
            <a:off x="4725826" y="2086947"/>
            <a:ext cx="6127230" cy="2070805"/>
          </a:xfrm>
        </p:spPr>
        <p:txBody>
          <a:bodyPr anchor="ctr">
            <a:normAutofit/>
          </a:bodyPr>
          <a:lstStyle/>
          <a:p>
            <a:pPr marL="0" indent="0">
              <a:buNone/>
            </a:pPr>
            <a:r>
              <a:rPr lang="tr-TR" sz="2000" dirty="0">
                <a:solidFill>
                  <a:srgbClr val="002060"/>
                </a:solidFill>
                <a:cs typeface="Arial" panose="020B0604020202020204" pitchFamily="34" charset="0"/>
              </a:rPr>
              <a:t>Kullanıcıların Serbest bölge şubelerinden Türkiye’de bulunan bankalara yapılacak tüm havalelere açıklayıcı şerh düşmesi gerekmektedir.</a:t>
            </a:r>
          </a:p>
        </p:txBody>
      </p:sp>
      <p:graphicFrame>
        <p:nvGraphicFramePr>
          <p:cNvPr id="11" name="Diyagram 10">
            <a:extLst>
              <a:ext uri="{FF2B5EF4-FFF2-40B4-BE49-F238E27FC236}">
                <a16:creationId xmlns:a16="http://schemas.microsoft.com/office/drawing/2014/main" id="{07AD06B1-2486-457B-857E-4AE05F8D24A6}"/>
              </a:ext>
            </a:extLst>
          </p:cNvPr>
          <p:cNvGraphicFramePr/>
          <p:nvPr>
            <p:extLst>
              <p:ext uri="{D42A27DB-BD31-4B8C-83A1-F6EECF244321}">
                <p14:modId xmlns:p14="http://schemas.microsoft.com/office/powerpoint/2010/main" val="1264374452"/>
              </p:ext>
            </p:extLst>
          </p:nvPr>
        </p:nvGraphicFramePr>
        <p:xfrm>
          <a:off x="4049293" y="3896957"/>
          <a:ext cx="7480296" cy="2070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Dikdörtgen 7">
            <a:extLst>
              <a:ext uri="{FF2B5EF4-FFF2-40B4-BE49-F238E27FC236}">
                <a16:creationId xmlns:a16="http://schemas.microsoft.com/office/drawing/2014/main" id="{B5823F43-3A4E-439C-9CAC-DD42DBF6ED4F}"/>
              </a:ext>
            </a:extLst>
          </p:cNvPr>
          <p:cNvSpPr/>
          <p:nvPr/>
        </p:nvSpPr>
        <p:spPr>
          <a:xfrm>
            <a:off x="3670853" y="6237180"/>
            <a:ext cx="8521146" cy="523220"/>
          </a:xfrm>
          <a:prstGeom prst="rect">
            <a:avLst/>
          </a:prstGeom>
        </p:spPr>
        <p:txBody>
          <a:bodyPr wrap="square">
            <a:spAutoFit/>
          </a:bodyPr>
          <a:lstStyle/>
          <a:p>
            <a:r>
              <a:rPr lang="tr-TR" sz="1400" dirty="0">
                <a:solidFill>
                  <a:srgbClr val="002060"/>
                </a:solidFill>
                <a:cs typeface="Arial" panose="020B0604020202020204" pitchFamily="34" charset="0"/>
              </a:rPr>
              <a:t>*Türkiye’ den serbest bölgelere yapılan ihracatın bedeli olarak gönderilen havalelerde mutlaka ilgili gümrük beyannamesi ve serbest bölge işlem formlarının numaralarının yazılması gerekmektedir.</a:t>
            </a:r>
            <a:endParaRPr lang="tr-TR" sz="1400" dirty="0"/>
          </a:p>
        </p:txBody>
      </p:sp>
    </p:spTree>
    <p:extLst>
      <p:ext uri="{BB962C8B-B14F-4D97-AF65-F5344CB8AC3E}">
        <p14:creationId xmlns:p14="http://schemas.microsoft.com/office/powerpoint/2010/main" val="1091993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Metin Yer Tutucusu 3"/>
          <p:cNvSpPr>
            <a:spLocks noGrp="1"/>
          </p:cNvSpPr>
          <p:nvPr>
            <p:ph type="body" idx="1"/>
          </p:nvPr>
        </p:nvSpPr>
        <p:spPr>
          <a:xfrm>
            <a:off x="804788" y="3428999"/>
            <a:ext cx="4805691" cy="838831"/>
          </a:xfrm>
        </p:spPr>
        <p:txBody>
          <a:bodyPr vert="horz" lIns="91440" tIns="45720" rIns="91440" bIns="45720" rtlCol="0" anchor="b">
            <a:normAutofit fontScale="77500" lnSpcReduction="20000"/>
          </a:bodyPr>
          <a:lstStyle/>
          <a:p>
            <a:r>
              <a:rPr lang="tr-TR" sz="3600" kern="1200" dirty="0">
                <a:solidFill>
                  <a:srgbClr val="002060"/>
                </a:solidFill>
                <a:latin typeface="+mn-lt"/>
                <a:ea typeface="+mn-ea"/>
                <a:cs typeface="+mn-cs"/>
              </a:rPr>
              <a:t>SMMM BİLGEN SALİH </a:t>
            </a:r>
            <a:r>
              <a:rPr lang="tr-TR" sz="3600" dirty="0">
                <a:solidFill>
                  <a:srgbClr val="002060"/>
                </a:solidFill>
              </a:rPr>
              <a:t>NARLI</a:t>
            </a:r>
          </a:p>
          <a:p>
            <a:r>
              <a:rPr lang="tr-TR" sz="3600" kern="1200" dirty="0">
                <a:solidFill>
                  <a:srgbClr val="002060"/>
                </a:solidFill>
                <a:latin typeface="+mn-lt"/>
                <a:ea typeface="+mn-ea"/>
                <a:cs typeface="+mn-cs"/>
              </a:rPr>
              <a:t>Bilgen.narli@bsnco.net</a:t>
            </a:r>
            <a:endParaRPr lang="en-US" sz="3600" kern="1200" dirty="0">
              <a:solidFill>
                <a:srgbClr val="002060"/>
              </a:solidFill>
              <a:latin typeface="+mn-lt"/>
              <a:ea typeface="+mn-ea"/>
              <a:cs typeface="+mn-cs"/>
            </a:endParaRP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Resim 6"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6617" y="3505241"/>
            <a:ext cx="1628503" cy="66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82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7">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9">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Unvan 1">
            <a:extLst>
              <a:ext uri="{FF2B5EF4-FFF2-40B4-BE49-F238E27FC236}">
                <a16:creationId xmlns:a16="http://schemas.microsoft.com/office/drawing/2014/main" id="{40743683-28E7-4621-B954-DCF32B05AA9A}"/>
              </a:ext>
            </a:extLst>
          </p:cNvPr>
          <p:cNvSpPr>
            <a:spLocks noGrp="1"/>
          </p:cNvSpPr>
          <p:nvPr>
            <p:ph type="title"/>
          </p:nvPr>
        </p:nvSpPr>
        <p:spPr>
          <a:xfrm>
            <a:off x="774937" y="1650947"/>
            <a:ext cx="3111690" cy="3556097"/>
          </a:xfrm>
        </p:spPr>
        <p:txBody>
          <a:bodyPr anchor="b">
            <a:normAutofit/>
          </a:bodyPr>
          <a:lstStyle/>
          <a:p>
            <a:pPr algn="r"/>
            <a:r>
              <a:rPr lang="tr-TR" sz="4000" b="1" dirty="0">
                <a:solidFill>
                  <a:srgbClr val="FFFFFF"/>
                </a:solidFill>
              </a:rPr>
              <a:t>Serbest Bölgelerin İşlevi </a:t>
            </a:r>
            <a:endParaRPr lang="tr-TR" sz="4000" dirty="0">
              <a:solidFill>
                <a:srgbClr val="FFFFFF"/>
              </a:solidFill>
            </a:endParaRPr>
          </a:p>
        </p:txBody>
      </p:sp>
      <p:sp>
        <p:nvSpPr>
          <p:cNvPr id="3" name="İçerik Yer Tutucusu 2">
            <a:extLst>
              <a:ext uri="{FF2B5EF4-FFF2-40B4-BE49-F238E27FC236}">
                <a16:creationId xmlns:a16="http://schemas.microsoft.com/office/drawing/2014/main" id="{8640713C-94FC-4007-8D8E-B499DA42B9DC}"/>
              </a:ext>
            </a:extLst>
          </p:cNvPr>
          <p:cNvSpPr>
            <a:spLocks noGrp="1"/>
          </p:cNvSpPr>
          <p:nvPr>
            <p:ph idx="1"/>
          </p:nvPr>
        </p:nvSpPr>
        <p:spPr>
          <a:xfrm>
            <a:off x="4688007" y="511389"/>
            <a:ext cx="6880016" cy="4172754"/>
          </a:xfrm>
        </p:spPr>
        <p:txBody>
          <a:bodyPr anchor="ctr">
            <a:normAutofit/>
          </a:bodyPr>
          <a:lstStyle/>
          <a:p>
            <a:pPr marL="0" indent="0" algn="just">
              <a:buNone/>
            </a:pPr>
            <a:r>
              <a:rPr lang="tr-TR" sz="1700" dirty="0"/>
              <a:t>Ülkeye </a:t>
            </a:r>
            <a:r>
              <a:rPr lang="tr-TR" sz="1700" b="1" dirty="0"/>
              <a:t>yabancı sermaye </a:t>
            </a:r>
            <a:r>
              <a:rPr lang="tr-TR" sz="1700" dirty="0"/>
              <a:t>ve </a:t>
            </a:r>
            <a:r>
              <a:rPr lang="tr-TR" sz="1700" b="1" dirty="0"/>
              <a:t>teknolojilerin</a:t>
            </a:r>
            <a:r>
              <a:rPr lang="tr-TR" sz="1700" dirty="0"/>
              <a:t> getirilmesine imkân sağlayacak uygun zemin yaratılması</a:t>
            </a:r>
          </a:p>
          <a:p>
            <a:pPr marL="0" indent="0" algn="just">
              <a:buNone/>
            </a:pPr>
            <a:endParaRPr lang="tr-TR" sz="1700" dirty="0"/>
          </a:p>
          <a:p>
            <a:pPr marL="0" indent="0" algn="just">
              <a:buNone/>
            </a:pPr>
            <a:r>
              <a:rPr lang="tr-TR" sz="1700" dirty="0"/>
              <a:t>Sağlanan teşvik ve avantajlarla </a:t>
            </a:r>
            <a:r>
              <a:rPr lang="tr-TR" sz="1700" b="1" dirty="0"/>
              <a:t>düşük maliyetli</a:t>
            </a:r>
            <a:r>
              <a:rPr lang="tr-TR" sz="1700" dirty="0"/>
              <a:t> mal üretimi ve ihracı</a:t>
            </a:r>
          </a:p>
          <a:p>
            <a:pPr marL="0" indent="0" algn="just">
              <a:buNone/>
            </a:pPr>
            <a:endParaRPr lang="tr-TR" sz="1700" dirty="0"/>
          </a:p>
          <a:p>
            <a:pPr marL="0" indent="0" algn="just">
              <a:buNone/>
            </a:pPr>
            <a:r>
              <a:rPr lang="tr-TR" sz="1700" dirty="0"/>
              <a:t>Türkiye dışından gelen malların </a:t>
            </a:r>
            <a:r>
              <a:rPr lang="tr-TR" sz="1700" b="1" dirty="0"/>
              <a:t>transit</a:t>
            </a:r>
            <a:r>
              <a:rPr lang="tr-TR" sz="1700" dirty="0"/>
              <a:t> olarak diğer ülkelere satımı</a:t>
            </a:r>
          </a:p>
          <a:p>
            <a:pPr marL="0" indent="0" algn="just">
              <a:buNone/>
            </a:pPr>
            <a:endParaRPr lang="tr-TR" sz="1700" dirty="0"/>
          </a:p>
          <a:p>
            <a:pPr marL="0" indent="0" algn="just">
              <a:buNone/>
            </a:pPr>
            <a:r>
              <a:rPr lang="tr-TR" sz="1700" dirty="0"/>
              <a:t>Yeni </a:t>
            </a:r>
            <a:r>
              <a:rPr lang="tr-TR" sz="1700" b="1" dirty="0"/>
              <a:t>istihdam</a:t>
            </a:r>
            <a:r>
              <a:rPr lang="tr-TR" sz="1700" dirty="0"/>
              <a:t> olanaklarının yaratılması</a:t>
            </a:r>
          </a:p>
          <a:p>
            <a:pPr marL="0" indent="0" algn="just">
              <a:buNone/>
            </a:pPr>
            <a:endParaRPr lang="tr-TR" sz="1700" dirty="0"/>
          </a:p>
          <a:p>
            <a:pPr marL="0" indent="0" algn="just">
              <a:buNone/>
            </a:pPr>
            <a:r>
              <a:rPr lang="tr-TR" sz="1700" b="1" dirty="0"/>
              <a:t>Türk</a:t>
            </a:r>
            <a:r>
              <a:rPr lang="tr-TR" sz="1700" dirty="0"/>
              <a:t> </a:t>
            </a:r>
            <a:r>
              <a:rPr lang="tr-TR" sz="1700" b="1" dirty="0"/>
              <a:t>ihraç</a:t>
            </a:r>
            <a:r>
              <a:rPr lang="tr-TR" sz="1700" dirty="0"/>
              <a:t> </a:t>
            </a:r>
            <a:r>
              <a:rPr lang="tr-TR" sz="1700" b="1" dirty="0"/>
              <a:t>ürünlerinin</a:t>
            </a:r>
            <a:r>
              <a:rPr lang="tr-TR" sz="1700" dirty="0"/>
              <a:t> ihracatını kolaylaştırmak ve hızlandırmak</a:t>
            </a:r>
          </a:p>
          <a:p>
            <a:endParaRPr lang="tr-TR" sz="1700" dirty="0"/>
          </a:p>
        </p:txBody>
      </p:sp>
      <p:pic>
        <p:nvPicPr>
          <p:cNvPr id="4" name="Resim 3">
            <a:extLst>
              <a:ext uri="{FF2B5EF4-FFF2-40B4-BE49-F238E27FC236}">
                <a16:creationId xmlns:a16="http://schemas.microsoft.com/office/drawing/2014/main" id="{0E478996-F7FF-4F75-B1CC-1E04109DA735}"/>
              </a:ext>
            </a:extLst>
          </p:cNvPr>
          <p:cNvPicPr>
            <a:picLocks noChangeAspect="1"/>
          </p:cNvPicPr>
          <p:nvPr/>
        </p:nvPicPr>
        <p:blipFill rotWithShape="1">
          <a:blip r:embed="rId2"/>
          <a:srcRect l="6477" r="-4" b="-4"/>
          <a:stretch>
            <a:fillRect/>
          </a:stretch>
        </p:blipFill>
        <p:spPr>
          <a:xfrm>
            <a:off x="1427" y="-10146"/>
            <a:ext cx="4036402" cy="2416916"/>
          </a:xfrm>
          <a:prstGeom prst="rect">
            <a:avLst/>
          </a:prstGeom>
        </p:spPr>
      </p:pic>
      <p:pic>
        <p:nvPicPr>
          <p:cNvPr id="6" name="Resim 5">
            <a:extLst>
              <a:ext uri="{FF2B5EF4-FFF2-40B4-BE49-F238E27FC236}">
                <a16:creationId xmlns:a16="http://schemas.microsoft.com/office/drawing/2014/main" id="{5CA6AC20-5D43-49DC-AF6A-E3566CAC15FE}"/>
              </a:ext>
            </a:extLst>
          </p:cNvPr>
          <p:cNvPicPr>
            <a:picLocks noChangeAspect="1"/>
          </p:cNvPicPr>
          <p:nvPr/>
        </p:nvPicPr>
        <p:blipFill rotWithShape="1">
          <a:blip r:embed="rId3"/>
          <a:srcRect r="24075" b="1"/>
          <a:stretch>
            <a:fillRect/>
          </a:stretch>
        </p:blipFill>
        <p:spPr>
          <a:xfrm>
            <a:off x="5974732" y="4605022"/>
            <a:ext cx="3860043" cy="2313194"/>
          </a:xfrm>
          <a:prstGeom prst="rect">
            <a:avLst/>
          </a:prstGeom>
        </p:spPr>
      </p:pic>
      <p:pic>
        <p:nvPicPr>
          <p:cNvPr id="9" name="Resim 8"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3817" y="6492875"/>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98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id="{18864FA7-14F1-4F44-8F47-A5C7D22CD42E}"/>
              </a:ext>
            </a:extLst>
          </p:cNvPr>
          <p:cNvSpPr>
            <a:spLocks noGrp="1"/>
          </p:cNvSpPr>
          <p:nvPr>
            <p:ph type="title"/>
          </p:nvPr>
        </p:nvSpPr>
        <p:spPr>
          <a:xfrm>
            <a:off x="2718294" y="227493"/>
            <a:ext cx="7063721" cy="1159200"/>
          </a:xfrm>
        </p:spPr>
        <p:txBody>
          <a:bodyPr vert="horz" lIns="91440" tIns="45720" rIns="91440" bIns="45720" rtlCol="0" anchor="ctr">
            <a:normAutofit/>
          </a:bodyPr>
          <a:lstStyle/>
          <a:p>
            <a:pPr algn="ctr"/>
            <a:r>
              <a:rPr lang="en-US" sz="3700" b="1" kern="1200" dirty="0">
                <a:solidFill>
                  <a:srgbClr val="FFFFFF"/>
                </a:solidFill>
                <a:latin typeface="+mj-lt"/>
                <a:ea typeface="+mj-ea"/>
                <a:cs typeface="+mj-cs"/>
              </a:rPr>
              <a:t>SERBEST BÖLGELERIN KANUNLAR KARŞISINDAKI DURUMU</a:t>
            </a:r>
            <a:endParaRPr lang="en-US" sz="3700" kern="1200" dirty="0">
              <a:solidFill>
                <a:srgbClr val="FFFFFF"/>
              </a:solidFill>
              <a:latin typeface="+mj-lt"/>
              <a:ea typeface="+mj-ea"/>
              <a:cs typeface="+mj-cs"/>
            </a:endParaRPr>
          </a:p>
        </p:txBody>
      </p:sp>
      <p:pic>
        <p:nvPicPr>
          <p:cNvPr id="8" name="Resim 7">
            <a:extLst>
              <a:ext uri="{FF2B5EF4-FFF2-40B4-BE49-F238E27FC236}">
                <a16:creationId xmlns:a16="http://schemas.microsoft.com/office/drawing/2014/main" id="{48C2286F-BF78-9D92-40F3-3D771303BC43}"/>
              </a:ext>
            </a:extLst>
          </p:cNvPr>
          <p:cNvPicPr>
            <a:picLocks noChangeAspect="1"/>
          </p:cNvPicPr>
          <p:nvPr/>
        </p:nvPicPr>
        <p:blipFill>
          <a:blip r:embed="rId2"/>
          <a:stretch>
            <a:fillRect/>
          </a:stretch>
        </p:blipFill>
        <p:spPr>
          <a:xfrm>
            <a:off x="183481" y="1702326"/>
            <a:ext cx="11825037" cy="4426332"/>
          </a:xfrm>
          <a:prstGeom prst="rect">
            <a:avLst/>
          </a:prstGeom>
        </p:spPr>
      </p:pic>
    </p:spTree>
    <p:extLst>
      <p:ext uri="{BB962C8B-B14F-4D97-AF65-F5344CB8AC3E}">
        <p14:creationId xmlns:p14="http://schemas.microsoft.com/office/powerpoint/2010/main" val="34743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2CDE039A-61A5-401E-B0AA-D4D8973EB1F6}"/>
              </a:ext>
            </a:extLst>
          </p:cNvPr>
          <p:cNvSpPr>
            <a:spLocks noGrp="1"/>
          </p:cNvSpPr>
          <p:nvPr>
            <p:ph type="title"/>
          </p:nvPr>
        </p:nvSpPr>
        <p:spPr>
          <a:xfrm>
            <a:off x="466722" y="586855"/>
            <a:ext cx="2831649" cy="3387497"/>
          </a:xfrm>
          <a:prstGeom prst="ellipse">
            <a:avLst/>
          </a:prstGeom>
        </p:spPr>
        <p:txBody>
          <a:bodyPr anchor="b">
            <a:normAutofit/>
          </a:bodyPr>
          <a:lstStyle/>
          <a:p>
            <a:pPr algn="r"/>
            <a:br>
              <a:rPr lang="tr-TR" sz="3100" b="1">
                <a:solidFill>
                  <a:srgbClr val="FFFFFF"/>
                </a:solidFill>
              </a:rPr>
            </a:br>
            <a:r>
              <a:rPr lang="tr-TR" sz="3100" b="1">
                <a:solidFill>
                  <a:srgbClr val="FFFFFF"/>
                </a:solidFill>
              </a:rPr>
              <a:t>TÜRKİYE’DE SERBEST BÖLGELER</a:t>
            </a:r>
            <a:br>
              <a:rPr lang="tr-TR" sz="3100" b="1">
                <a:solidFill>
                  <a:srgbClr val="FFFFFF"/>
                </a:solidFill>
              </a:rPr>
            </a:br>
            <a:endParaRPr lang="tr-TR" sz="3100">
              <a:solidFill>
                <a:srgbClr val="FFFFFF"/>
              </a:solidFill>
            </a:endParaRPr>
          </a:p>
        </p:txBody>
      </p:sp>
      <p:sp>
        <p:nvSpPr>
          <p:cNvPr id="3" name="İçerik Yer Tutucusu 2">
            <a:extLst>
              <a:ext uri="{FF2B5EF4-FFF2-40B4-BE49-F238E27FC236}">
                <a16:creationId xmlns:a16="http://schemas.microsoft.com/office/drawing/2014/main" id="{766C57F9-DED7-43E3-92ED-2D02ED599C3E}"/>
              </a:ext>
            </a:extLst>
          </p:cNvPr>
          <p:cNvSpPr>
            <a:spLocks noGrp="1"/>
          </p:cNvSpPr>
          <p:nvPr>
            <p:ph idx="1"/>
          </p:nvPr>
        </p:nvSpPr>
        <p:spPr>
          <a:xfrm>
            <a:off x="4765896" y="3350300"/>
            <a:ext cx="6215530" cy="4319335"/>
          </a:xfrm>
        </p:spPr>
        <p:txBody>
          <a:bodyPr anchor="ctr">
            <a:normAutofit/>
          </a:bodyPr>
          <a:lstStyle/>
          <a:p>
            <a:pPr marL="0" indent="0" algn="just">
              <a:buNone/>
            </a:pPr>
            <a:r>
              <a:rPr lang="tr-TR" sz="2000" dirty="0"/>
              <a:t>Bugün dünyada </a:t>
            </a:r>
            <a:r>
              <a:rPr lang="tr-TR" sz="2000" b="1" dirty="0"/>
              <a:t>130</a:t>
            </a:r>
            <a:r>
              <a:rPr lang="tr-TR" sz="2000" dirty="0"/>
              <a:t>’dan fazla ülkede, yaklaşık </a:t>
            </a:r>
            <a:r>
              <a:rPr lang="tr-TR" sz="2000" b="1" dirty="0"/>
              <a:t>5.000 </a:t>
            </a:r>
            <a:r>
              <a:rPr lang="tr-TR" sz="2000" dirty="0"/>
              <a:t>adet üzerinde serbest bölge olup ,Türkiye'de ise </a:t>
            </a:r>
            <a:r>
              <a:rPr lang="tr-TR" sz="2000" b="1" dirty="0"/>
              <a:t>20</a:t>
            </a:r>
            <a:r>
              <a:rPr lang="tr-TR" sz="2000" dirty="0"/>
              <a:t> adet serbest bölge bulunmaktadır. </a:t>
            </a:r>
          </a:p>
        </p:txBody>
      </p:sp>
      <p:pic>
        <p:nvPicPr>
          <p:cNvPr id="7" name="Resim 6"/>
          <p:cNvPicPr/>
          <p:nvPr/>
        </p:nvPicPr>
        <p:blipFill>
          <a:blip r:embed="rId2"/>
          <a:stretch>
            <a:fillRect/>
          </a:stretch>
        </p:blipFill>
        <p:spPr>
          <a:xfrm>
            <a:off x="4094348" y="1124009"/>
            <a:ext cx="8094603" cy="3456618"/>
          </a:xfrm>
          <a:prstGeom prst="rect">
            <a:avLst/>
          </a:prstGeom>
        </p:spPr>
      </p:pic>
      <p:pic>
        <p:nvPicPr>
          <p:cNvPr id="6" name="Resim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69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a:extLst>
              <a:ext uri="{FF2B5EF4-FFF2-40B4-BE49-F238E27FC236}">
                <a16:creationId xmlns:a16="http://schemas.microsoft.com/office/drawing/2014/main" id="{F41B60A8-A689-4B88-982D-ED69AD5B21AD}"/>
              </a:ext>
            </a:extLst>
          </p:cNvPr>
          <p:cNvSpPr>
            <a:spLocks noGrp="1"/>
          </p:cNvSpPr>
          <p:nvPr>
            <p:ph type="title"/>
          </p:nvPr>
        </p:nvSpPr>
        <p:spPr>
          <a:xfrm>
            <a:off x="466722" y="586855"/>
            <a:ext cx="3201366" cy="3387497"/>
          </a:xfrm>
          <a:prstGeom prst="ellipse">
            <a:avLst/>
          </a:prstGeom>
        </p:spPr>
        <p:txBody>
          <a:bodyPr vert="horz" lIns="91440" tIns="45720" rIns="91440" bIns="45720" rtlCol="0" anchor="b">
            <a:normAutofit/>
          </a:bodyPr>
          <a:lstStyle/>
          <a:p>
            <a:pPr algn="r"/>
            <a:br>
              <a:rPr lang="en-US" sz="3100" b="1" kern="1200">
                <a:solidFill>
                  <a:srgbClr val="FFFFFF"/>
                </a:solidFill>
                <a:latin typeface="+mj-lt"/>
                <a:ea typeface="+mj-ea"/>
                <a:cs typeface="+mj-cs"/>
              </a:rPr>
            </a:br>
            <a:r>
              <a:rPr lang="en-US" sz="3100" b="1" kern="1200">
                <a:solidFill>
                  <a:srgbClr val="FFFFFF"/>
                </a:solidFill>
                <a:latin typeface="+mj-lt"/>
                <a:ea typeface="+mj-ea"/>
                <a:cs typeface="+mj-cs"/>
              </a:rPr>
              <a:t>TÜRKİYE’DE SERBEST BÖLGELER</a:t>
            </a:r>
            <a:br>
              <a:rPr lang="en-US" sz="3100" b="1" kern="1200">
                <a:solidFill>
                  <a:srgbClr val="FFFFFF"/>
                </a:solidFill>
                <a:latin typeface="+mj-lt"/>
                <a:ea typeface="+mj-ea"/>
                <a:cs typeface="+mj-cs"/>
              </a:rPr>
            </a:br>
            <a:endParaRPr lang="en-US" sz="3100" kern="1200">
              <a:solidFill>
                <a:srgbClr val="FFFFFF"/>
              </a:solidFill>
              <a:latin typeface="+mj-lt"/>
              <a:ea typeface="+mj-ea"/>
              <a:cs typeface="+mj-cs"/>
            </a:endParaRPr>
          </a:p>
        </p:txBody>
      </p:sp>
      <p:pic>
        <p:nvPicPr>
          <p:cNvPr id="7" name="İçerik Yer Tutucusu 6"/>
          <p:cNvPicPr>
            <a:picLocks noChangeAspect="1"/>
          </p:cNvPicPr>
          <p:nvPr/>
        </p:nvPicPr>
        <p:blipFill>
          <a:blip r:embed="rId2">
            <a:extLst>
              <a:ext uri="{BEBA8EAE-BF5A-486C-A8C5-ECC9F3942E4B}">
                <a14:imgProps xmlns:a14="http://schemas.microsoft.com/office/drawing/2010/main">
                  <a14:imgLayer r:embed="rId3">
                    <a14:imgEffect>
                      <a14:sharpenSoften amount="51000"/>
                    </a14:imgEffect>
                  </a14:imgLayer>
                </a14:imgProps>
              </a:ext>
            </a:extLst>
          </a:blip>
          <a:stretch>
            <a:fillRect/>
          </a:stretch>
        </p:blipFill>
        <p:spPr>
          <a:xfrm>
            <a:off x="5249760" y="216454"/>
            <a:ext cx="5727249" cy="6208399"/>
          </a:xfrm>
          <a:prstGeom prst="rect">
            <a:avLst/>
          </a:prstGeom>
        </p:spPr>
      </p:pic>
      <p:pic>
        <p:nvPicPr>
          <p:cNvPr id="11" name="Resim 10"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1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Unvan 1">
            <a:extLst>
              <a:ext uri="{FF2B5EF4-FFF2-40B4-BE49-F238E27FC236}">
                <a16:creationId xmlns:a16="http://schemas.microsoft.com/office/drawing/2014/main" id="{8C030549-DD39-4BE2-B647-C519F75E053A}"/>
              </a:ext>
            </a:extLst>
          </p:cNvPr>
          <p:cNvSpPr>
            <a:spLocks noGrp="1"/>
          </p:cNvSpPr>
          <p:nvPr>
            <p:ph type="title"/>
          </p:nvPr>
        </p:nvSpPr>
        <p:spPr>
          <a:xfrm>
            <a:off x="1371597" y="348865"/>
            <a:ext cx="10044023" cy="877729"/>
          </a:xfrm>
        </p:spPr>
        <p:txBody>
          <a:bodyPr anchor="ctr">
            <a:normAutofit/>
          </a:bodyPr>
          <a:lstStyle/>
          <a:p>
            <a:r>
              <a:rPr lang="tr-TR" sz="3100" b="1">
                <a:solidFill>
                  <a:srgbClr val="FFFFFF"/>
                </a:solidFill>
                <a:cs typeface="Arial" panose="020B0604020202020204" pitchFamily="34" charset="0"/>
              </a:rPr>
              <a:t>TÜRKİYE'DEKİ SERBEST BÖLGELERİN TİCARET HACMİ (1.000$)</a:t>
            </a:r>
            <a:endParaRPr lang="tr-TR" sz="3100">
              <a:solidFill>
                <a:srgbClr val="FFFFFF"/>
              </a:solidFill>
            </a:endParaRPr>
          </a:p>
        </p:txBody>
      </p:sp>
      <p:graphicFrame>
        <p:nvGraphicFramePr>
          <p:cNvPr id="6" name="Grafik 13">
            <a:extLst>
              <a:ext uri="{FF2B5EF4-FFF2-40B4-BE49-F238E27FC236}">
                <a16:creationId xmlns:a16="http://schemas.microsoft.com/office/drawing/2014/main" id="{4A02C037-BFEB-8FAD-C719-A65053F1007E}"/>
              </a:ext>
            </a:extLst>
          </p:cNvPr>
          <p:cNvGraphicFramePr>
            <a:graphicFrameLocks noGrp="1"/>
          </p:cNvGraphicFramePr>
          <p:nvPr>
            <p:ph idx="1"/>
            <p:extLst>
              <p:ext uri="{D42A27DB-BD31-4B8C-83A1-F6EECF244321}">
                <p14:modId xmlns:p14="http://schemas.microsoft.com/office/powerpoint/2010/main" val="3566735207"/>
              </p:ext>
            </p:extLst>
          </p:nvPr>
        </p:nvGraphicFramePr>
        <p:xfrm>
          <a:off x="0" y="1825624"/>
          <a:ext cx="12192000" cy="5032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4336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nvan 1">
            <a:extLst>
              <a:ext uri="{FF2B5EF4-FFF2-40B4-BE49-F238E27FC236}">
                <a16:creationId xmlns:a16="http://schemas.microsoft.com/office/drawing/2014/main" id="{AC10047E-9EF3-4262-98C9-9B96C03C62FD}"/>
              </a:ext>
            </a:extLst>
          </p:cNvPr>
          <p:cNvSpPr>
            <a:spLocks noGrp="1"/>
          </p:cNvSpPr>
          <p:nvPr>
            <p:ph type="title"/>
          </p:nvPr>
        </p:nvSpPr>
        <p:spPr>
          <a:xfrm>
            <a:off x="1371597" y="348865"/>
            <a:ext cx="10044023" cy="877729"/>
          </a:xfrm>
        </p:spPr>
        <p:txBody>
          <a:bodyPr anchor="ctr">
            <a:normAutofit fontScale="90000"/>
          </a:bodyPr>
          <a:lstStyle/>
          <a:p>
            <a:r>
              <a:rPr lang="tr-TR" sz="4000" dirty="0">
                <a:solidFill>
                  <a:srgbClr val="FFFFFF"/>
                </a:solidFill>
                <a:cs typeface="Arial" panose="020B0604020202020204" pitchFamily="34" charset="0"/>
              </a:rPr>
              <a:t>2025 YÖNLER İTİBARİYLE TİCARET HACMİ (1.000$)</a:t>
            </a:r>
            <a:endParaRPr lang="tr-TR" sz="4000" dirty="0">
              <a:solidFill>
                <a:srgbClr val="FFFFFF"/>
              </a:solidFill>
            </a:endParaRPr>
          </a:p>
        </p:txBody>
      </p:sp>
      <p:pic>
        <p:nvPicPr>
          <p:cNvPr id="4" name="Resim 3"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2784" y="6424853"/>
            <a:ext cx="766335" cy="31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İçerik Yer Tutucusu 5">
            <a:extLst>
              <a:ext uri="{FF2B5EF4-FFF2-40B4-BE49-F238E27FC236}">
                <a16:creationId xmlns:a16="http://schemas.microsoft.com/office/drawing/2014/main" id="{9DDAD4B0-78AE-9ED8-D5E4-1460C9F8EA67}"/>
              </a:ext>
            </a:extLst>
          </p:cNvPr>
          <p:cNvGraphicFramePr>
            <a:graphicFrameLocks noGrp="1"/>
          </p:cNvGraphicFramePr>
          <p:nvPr>
            <p:ph idx="1"/>
            <p:extLst>
              <p:ext uri="{D42A27DB-BD31-4B8C-83A1-F6EECF244321}">
                <p14:modId xmlns:p14="http://schemas.microsoft.com/office/powerpoint/2010/main" val="69238523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291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522</TotalTime>
  <Words>1635</Words>
  <Application>Microsoft Office PowerPoint</Application>
  <PresentationFormat>Geniş ekran</PresentationFormat>
  <Paragraphs>226</Paragraphs>
  <Slides>38</Slides>
  <Notes>3</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38</vt:i4>
      </vt:variant>
    </vt:vector>
  </HeadingPairs>
  <TitlesOfParts>
    <vt:vector size="46" baseType="lpstr">
      <vt:lpstr>Arial</vt:lpstr>
      <vt:lpstr>Calibri</vt:lpstr>
      <vt:lpstr>Calibri (MS)</vt:lpstr>
      <vt:lpstr>Calibri (MS) Bold</vt:lpstr>
      <vt:lpstr>Calibri Light</vt:lpstr>
      <vt:lpstr>Century Gothic</vt:lpstr>
      <vt:lpstr>Wingdings</vt:lpstr>
      <vt:lpstr>Office Teması</vt:lpstr>
      <vt:lpstr>SERBEST BÖLGELERİN TÜRKİYE EKONOMİSİNE KATKILARI VE VERGİ UYGULAMALARI    </vt:lpstr>
      <vt:lpstr>TANIM</vt:lpstr>
      <vt:lpstr>Ülkemiz Serbest Bölgelerinin Kuruluş Amacı </vt:lpstr>
      <vt:lpstr>Serbest Bölgelerin İşlevi </vt:lpstr>
      <vt:lpstr>SERBEST BÖLGELERIN KANUNLAR KARŞISINDAKI DURUMU</vt:lpstr>
      <vt:lpstr> TÜRKİYE’DE SERBEST BÖLGELER </vt:lpstr>
      <vt:lpstr> TÜRKİYE’DE SERBEST BÖLGELER </vt:lpstr>
      <vt:lpstr>TÜRKİYE'DEKİ SERBEST BÖLGELERİN TİCARET HACMİ (1.000$)</vt:lpstr>
      <vt:lpstr>2025 YÖNLER İTİBARİYLE TİCARET HACMİ (1.000$)</vt:lpstr>
      <vt:lpstr>SEKTÖR DAĞILIMI</vt:lpstr>
      <vt:lpstr> 2025 SERBEST BÖLGE VERİLERİ</vt:lpstr>
      <vt:lpstr> 2025 SERBEST BÖLGE VERİLERİ</vt:lpstr>
      <vt:lpstr>2025 SERBEST BÖLGE VERİLERİ</vt:lpstr>
      <vt:lpstr> 2025 SERBEST BÖLGE VERİLERİ</vt:lpstr>
      <vt:lpstr> 2025 SERBEST BÖLGE VERİLERİ</vt:lpstr>
      <vt:lpstr> 2025 SERBEST BÖLGE VERİLERİ</vt:lpstr>
      <vt:lpstr>TÜRKİYE’DEKİ SERBEST BÖLGELERİN  İSTİHDAM DURUMU (2025)</vt:lpstr>
      <vt:lpstr>RUHSAT TÜRLERİ</vt:lpstr>
      <vt:lpstr>RUHSAT TÜRLERİNE GÖRE FAALİYET RUHSATI DAĞILIMI (2025)</vt:lpstr>
      <vt:lpstr>RUHSAT TÜRLERİ VE FAALİYET KONUSU</vt:lpstr>
      <vt:lpstr>RUHSAT SÜRELERİ</vt:lpstr>
      <vt:lpstr>SERBEST BÖLGELERDEKİ KURUM VE KURULUŞLAR</vt:lpstr>
      <vt:lpstr>TİCARET BAKANLIĞI  SERBEST BÖLGE MÜDÜRLÜĞÜ</vt:lpstr>
      <vt:lpstr>GÜMRÜK MÜDÜRLÜĞÜ</vt:lpstr>
      <vt:lpstr>BÖLGE İŞLETİCİSİ / BÖLGE KURUCU İŞLETİCİSİ (Bİ/BKİ)</vt:lpstr>
      <vt:lpstr>VERGİ TEŞVİKLERİNE GİDEN YOL</vt:lpstr>
      <vt:lpstr>TÜRKİYE’DE SERBEST BÖLGE AVANTAJLARI</vt:lpstr>
      <vt:lpstr>GELİR VERGİSİ İSTİSNASI</vt:lpstr>
      <vt:lpstr>KURUMLAR VERGİSİ İSTİSNASI</vt:lpstr>
      <vt:lpstr>YMM TASDİK RAPORU ZORUNLULUĞU</vt:lpstr>
      <vt:lpstr>KATMA DEĞER VERGİSİ</vt:lpstr>
      <vt:lpstr>PowerPoint Sunusu</vt:lpstr>
      <vt:lpstr>DAMGA VERGİSİ VE HARÇLAR</vt:lpstr>
      <vt:lpstr>VERGİ DIŞI AVANTAJLAR</vt:lpstr>
      <vt:lpstr>DÖVİZLİ DEFTER TUTMA</vt:lpstr>
      <vt:lpstr>SERBEST BÖLGEDE BANKACILIK İŞLEMLERİ</vt:lpstr>
      <vt:lpstr>SERBEST BÖLGELERDE BANKACILIK İŞLEMLERİ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Erkin Taskin</dc:creator>
  <cp:lastModifiedBy>Bilgen SALIH NARLI</cp:lastModifiedBy>
  <cp:revision>54</cp:revision>
  <dcterms:created xsi:type="dcterms:W3CDTF">2019-03-31T13:28:44Z</dcterms:created>
  <dcterms:modified xsi:type="dcterms:W3CDTF">2026-04-09T18:45:38Z</dcterms:modified>
</cp:coreProperties>
</file>